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2" r:id="rId15"/>
    <p:sldId id="270" r:id="rId16"/>
    <p:sldId id="271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432-9029-42BF-A2D1-64A9BBA3D7C0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F776-49D2-44D1-9433-46BE4B0F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432-9029-42BF-A2D1-64A9BBA3D7C0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F776-49D2-44D1-9433-46BE4B0F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38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432-9029-42BF-A2D1-64A9BBA3D7C0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F776-49D2-44D1-9433-46BE4B0F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817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432-9029-42BF-A2D1-64A9BBA3D7C0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F776-49D2-44D1-9433-46BE4B0F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85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432-9029-42BF-A2D1-64A9BBA3D7C0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F776-49D2-44D1-9433-46BE4B0F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96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432-9029-42BF-A2D1-64A9BBA3D7C0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F776-49D2-44D1-9433-46BE4B0F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538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432-9029-42BF-A2D1-64A9BBA3D7C0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F776-49D2-44D1-9433-46BE4B0F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78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432-9029-42BF-A2D1-64A9BBA3D7C0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F776-49D2-44D1-9433-46BE4B0F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95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432-9029-42BF-A2D1-64A9BBA3D7C0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F776-49D2-44D1-9433-46BE4B0F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28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432-9029-42BF-A2D1-64A9BBA3D7C0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F776-49D2-44D1-9433-46BE4B0F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83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9B432-9029-42BF-A2D1-64A9BBA3D7C0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CF776-49D2-44D1-9433-46BE4B0F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6203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9B432-9029-42BF-A2D1-64A9BBA3D7C0}" type="datetimeFigureOut">
              <a:rPr lang="ru-RU" smtClean="0"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CF776-49D2-44D1-9433-46BE4B0FE5A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22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228672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b="1" dirty="0">
                <a:solidFill>
                  <a:srgbClr val="FF0000"/>
                </a:solidFill>
              </a:rPr>
              <a:t>Развитие творческого воображения в процессе работы над сказками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71884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</a:t>
            </a:r>
            <a:r>
              <a:rPr lang="ru-RU" sz="2800" b="1" dirty="0" smtClean="0">
                <a:solidFill>
                  <a:srgbClr val="0070C0"/>
                </a:solidFill>
              </a:rPr>
              <a:t>иктографические изображения.</a:t>
            </a:r>
            <a:endParaRPr lang="ru-RU" sz="2800" b="1" dirty="0">
              <a:solidFill>
                <a:srgbClr val="0070C0"/>
              </a:solidFill>
            </a:endParaRPr>
          </a:p>
          <a:p>
            <a:r>
              <a:rPr lang="ru-RU" sz="2800" dirty="0">
                <a:solidFill>
                  <a:srgbClr val="0070C0"/>
                </a:solidFill>
              </a:rPr>
              <a:t>Ребенок (сначала вместе со взрослым) выделяет количество картинок, которые будут являться "планом" сказки и с помощью пиктограммы изображает их.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651432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Выразительные движения</a:t>
            </a:r>
            <a:r>
              <a:rPr lang="ru-RU" sz="2800" dirty="0">
                <a:solidFill>
                  <a:srgbClr val="0070C0"/>
                </a:solidFill>
              </a:rPr>
              <a:t>. Главной задачей при использовании в работе со сказкой выразительных движений является развитие творческих способностей детей. Усвоение того или иного выразительного движения, жеста происходит в специально подобранных упражнениях, также в свободных играх. Вспомогательными средствами освоения выразительных движений выступают слово и музыка.</a:t>
            </a:r>
          </a:p>
        </p:txBody>
      </p:sp>
    </p:spTree>
    <p:extLst>
      <p:ext uri="{BB962C8B-B14F-4D97-AF65-F5344CB8AC3E}">
        <p14:creationId xmlns:p14="http://schemas.microsoft.com/office/powerpoint/2010/main" val="398345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Oleg_Ramodin_sestritcya_alenushka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95"/>
            <a:ext cx="4932040" cy="3699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Oleg_Ramodin_sestritcya_alenushka_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980" y="2636912"/>
            <a:ext cx="4221020" cy="422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Заюшкина избуш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016"/>
            <a:ext cx="4922980" cy="32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32040" y="0"/>
            <a:ext cx="4211960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rgbClr val="0070C0"/>
                </a:solidFill>
              </a:rPr>
              <a:t>С</a:t>
            </a:r>
            <a:r>
              <a:rPr lang="ru-RU" sz="2800" dirty="0" smtClean="0">
                <a:solidFill>
                  <a:srgbClr val="0070C0"/>
                </a:solidFill>
              </a:rPr>
              <a:t>остояния </a:t>
            </a:r>
            <a:r>
              <a:rPr lang="ru-RU" sz="2800" dirty="0">
                <a:solidFill>
                  <a:srgbClr val="0070C0"/>
                </a:solidFill>
              </a:rPr>
              <a:t>"Грусть" звучит пьеса "Болезнь куклы" из "Детского альбома" П.И. Чайковского </a:t>
            </a:r>
          </a:p>
        </p:txBody>
      </p:sp>
    </p:spTree>
    <p:extLst>
      <p:ext uri="{BB962C8B-B14F-4D97-AF65-F5344CB8AC3E}">
        <p14:creationId xmlns:p14="http://schemas.microsoft.com/office/powerpoint/2010/main" val="2782970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" descr="http://audioskazki.net/wp-content/gallery/rus_skazki/teremok/0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13" y="5862"/>
            <a:ext cx="9144000" cy="685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95936" y="40466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7030A0"/>
                </a:solidFill>
              </a:rPr>
              <a:t>изображая «Радость» звучит пьеса «Новая кукла»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51920" y="1124744"/>
            <a:ext cx="52920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   из </a:t>
            </a:r>
            <a:r>
              <a:rPr lang="ru-RU" sz="2400" b="1" dirty="0">
                <a:solidFill>
                  <a:srgbClr val="7030A0"/>
                </a:solidFill>
              </a:rPr>
              <a:t>"Детского альбома" П.И. Чайковского </a:t>
            </a:r>
          </a:p>
        </p:txBody>
      </p:sp>
    </p:spTree>
    <p:extLst>
      <p:ext uri="{BB962C8B-B14F-4D97-AF65-F5344CB8AC3E}">
        <p14:creationId xmlns:p14="http://schemas.microsoft.com/office/powerpoint/2010/main" val="361636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404664"/>
            <a:ext cx="64807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Проблемные ситуации. </a:t>
            </a:r>
            <a:endParaRPr lang="ru-RU" sz="28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1.Проблемные ситуации активизируют познавательную, речевую, творческую деятельность детей и строятся по материалам развития действия, на событийной стороне произведения. 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2. Выход из проблемной ситуации - это открытие нового, еще неизвестного знания.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3. Создание проблемной ситуации требует постановки проблемного вопроса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5436810"/>
            <a:ext cx="5004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4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. Творческие задания </a:t>
            </a:r>
          </a:p>
        </p:txBody>
      </p:sp>
    </p:spTree>
    <p:extLst>
      <p:ext uri="{BB962C8B-B14F-4D97-AF65-F5344CB8AC3E}">
        <p14:creationId xmlns:p14="http://schemas.microsoft.com/office/powerpoint/2010/main" val="379737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5" descr="http://kind-land.ru/upload/image/Gusi-lebedi-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163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21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Рассказать знакомую сказку по кругу.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FF0000"/>
                </a:solidFill>
              </a:rPr>
              <a:t>Разыграть сказку. Дети распределяют роли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7386" y="1050995"/>
            <a:ext cx="581882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Оформление книги "Полезные сказки" (обложка, иллюстрации).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Изготовление костюмов-нагрудников "Овощи" (ткань, бумага).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Разыгрывание придуманных сказок</a:t>
            </a:r>
            <a:r>
              <a:rPr lang="ru-RU" sz="2400" dirty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4576" y="3913317"/>
            <a:ext cx="42779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Сказки, но по-новому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4576" y="4374982"/>
            <a:ext cx="54186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Сказки о бытовых предметах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451652"/>
            <a:ext cx="4468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Узнай </a:t>
            </a:r>
            <a:r>
              <a:rPr lang="ru-RU" sz="2400" dirty="0" smtClean="0">
                <a:solidFill>
                  <a:srgbClr val="FF0000"/>
                </a:solidFill>
              </a:rPr>
              <a:t>скаку </a:t>
            </a:r>
            <a:r>
              <a:rPr lang="ru-RU" sz="2400" dirty="0">
                <a:solidFill>
                  <a:srgbClr val="FF0000"/>
                </a:solidFill>
              </a:rPr>
              <a:t>по песенке </a:t>
            </a:r>
            <a:r>
              <a:rPr lang="ru-RU" sz="2400" dirty="0" smtClean="0">
                <a:solidFill>
                  <a:srgbClr val="FF0000"/>
                </a:solidFill>
              </a:rPr>
              <a:t>героев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4576" y="2989987"/>
            <a:ext cx="30207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Продолжи сказку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30" y="4868769"/>
            <a:ext cx="3866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От точек - к сказке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35144" y="5330434"/>
            <a:ext cx="26007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FF0000"/>
                </a:solidFill>
              </a:rPr>
              <a:t>Нарисуй сказку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295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9292" y="620688"/>
            <a:ext cx="3684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</a:rPr>
              <a:t>Заканчиваем сказку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9292" y="1143908"/>
            <a:ext cx="59325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</a:rPr>
              <a:t>Рассказ о конкретном персонаже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9292" y="1667128"/>
            <a:ext cx="50782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</a:rPr>
              <a:t>Сказка с помощью картинок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2261541"/>
            <a:ext cx="40404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</a:rPr>
              <a:t>Инсценируем сказку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Сказки братьев Грим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2976"/>
            <a:ext cx="9144000" cy="3645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312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12" y="0"/>
            <a:ext cx="9118387" cy="6278642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/>
              <a:t>Сказка – это не только развлечение, но и отличный способ для того, чтобы развить творческое воображение ребенка. А для этого нужна всего лишь фантазия, желание подарить детям позитивные эмоции, и, конечно, специальные методики. Сказки можно сочинять где угодно, когда угодно и о чем угодно. Существует множество методик по работе над сказками, которые позволяют развивать творческое воображение детей, а также пополнить словарный запас, закрепить грамматический строй речи, научить выражать эмоции, развить речь. Дети 4 лет могут сочинять сказки вместе со взрослыми, а 5-6-летние ребята уже свободно могут сочинять сказки самостоятельно. Взаимосвязь сказки с игрой создает у детей лично значимый для каждого ребенка мотив деятельности, а это в свою очередь обеспечивает ее эффективность. И результат деятельности получается более высокий, так как ребенок не просто придумывает сказки, а передает в сказках образы, что способствует развитию творческого воображения.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441557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Красная шапоч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94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940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20687"/>
            <a:ext cx="4572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Воображение и фантазия – это важнейшая сторона жизни ребенка. Усвоить какую-либо программу без воображения невозможно. Оно является высшей и необходимейшей способностью человека. Вместе с тем именно эта способность нуждается в особой заботе в плане развития</a:t>
            </a:r>
          </a:p>
        </p:txBody>
      </p:sp>
      <p:pic>
        <p:nvPicPr>
          <p:cNvPr id="3074" name="Picture 2" descr="С книго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20540"/>
            <a:ext cx="4355976" cy="3606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7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12845"/>
            <a:ext cx="75963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Виды воображения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sz="2400" dirty="0">
                <a:solidFill>
                  <a:srgbClr val="FF0000"/>
                </a:solidFill>
              </a:rPr>
              <a:t>Воображение может быть 4 основных видов:</a:t>
            </a:r>
          </a:p>
          <a:p>
            <a:r>
              <a:rPr lang="ru-RU" sz="2400" dirty="0">
                <a:solidFill>
                  <a:srgbClr val="FF0000"/>
                </a:solidFill>
              </a:rPr>
              <a:t>1) активное - характеризуется тем, что пользуясь им, человек по собственному желанию, усилием воли вызывает у себя соответствующие образы;</a:t>
            </a:r>
          </a:p>
          <a:p>
            <a:r>
              <a:rPr lang="ru-RU" sz="2400" dirty="0">
                <a:solidFill>
                  <a:srgbClr val="FF0000"/>
                </a:solidFill>
              </a:rPr>
              <a:t>2) пассивное - образы такого воображения возникают спонтанно, помимо воли и желания человека;</a:t>
            </a:r>
          </a:p>
          <a:p>
            <a:r>
              <a:rPr lang="ru-RU" sz="2400" dirty="0">
                <a:solidFill>
                  <a:srgbClr val="FF0000"/>
                </a:solidFill>
              </a:rPr>
              <a:t>3) продуктивное - в нем действительность сознательно конструируется человеком, а не просто механически копируется или воссоздается;</a:t>
            </a:r>
          </a:p>
          <a:p>
            <a:r>
              <a:rPr lang="ru-RU" sz="2400" dirty="0">
                <a:solidFill>
                  <a:srgbClr val="FF0000"/>
                </a:solidFill>
              </a:rPr>
              <a:t>4) репродуктивное - ставится задача воспроизвести реальность в том виде, в каком она есть, и хотя здесь присутствует элемент фантазии, такое воображение больше напоминает восприятие или память, чем творчество. </a:t>
            </a:r>
          </a:p>
        </p:txBody>
      </p:sp>
    </p:spTree>
    <p:extLst>
      <p:ext uri="{BB962C8B-B14F-4D97-AF65-F5344CB8AC3E}">
        <p14:creationId xmlns:p14="http://schemas.microsoft.com/office/powerpoint/2010/main" val="4010450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accent3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836712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Этапы </a:t>
            </a:r>
            <a:r>
              <a:rPr lang="ru-RU" sz="2400" b="1" dirty="0">
                <a:solidFill>
                  <a:srgbClr val="7030A0"/>
                </a:solidFill>
              </a:rPr>
              <a:t>развития воображения у детей дошкольного </a:t>
            </a:r>
            <a:r>
              <a:rPr lang="ru-RU" sz="2400" b="1" dirty="0" smtClean="0">
                <a:solidFill>
                  <a:srgbClr val="7030A0"/>
                </a:solidFill>
              </a:rPr>
              <a:t>возраста.</a:t>
            </a:r>
            <a:endParaRPr lang="ru-RU" sz="2400" b="1" dirty="0">
              <a:solidFill>
                <a:srgbClr val="7030A0"/>
              </a:solidFill>
            </a:endParaRPr>
          </a:p>
          <a:p>
            <a:r>
              <a:rPr lang="ru-RU" sz="2400" dirty="0">
                <a:solidFill>
                  <a:srgbClr val="7030A0"/>
                </a:solidFill>
              </a:rPr>
              <a:t>До 3-х лет у детей воображение существует внутри других психических процессов, в них закладывается его фундамент. В три года происходит становление словесных форм воображения. Здесь воображение становится самостоятельным процессом.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В 4-5 лет ребенок начинает планировать, составлять в уме план предстоящих действий.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В 6-7 лет воображение носит активный характер. Воссоздаваемые образы выступают в различных ситуациях, характеризуясь содержательностью и специфичностью. Появляются элементы творчества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842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4969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Богатейшим источником развития фантазии ребёнка является сказка. </a:t>
            </a:r>
          </a:p>
        </p:txBody>
      </p:sp>
      <p:pic>
        <p:nvPicPr>
          <p:cNvPr id="4098" name="Picture 2" descr="http://gnomik-nn.narod.ru/fairytale/kot_kozel_i_bar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67544" y="352980"/>
            <a:ext cx="58326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Богатейшим </a:t>
            </a: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источником развития </a:t>
            </a:r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фантазии </a:t>
            </a: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ребёнка является сказка. </a:t>
            </a:r>
          </a:p>
        </p:txBody>
      </p:sp>
    </p:spTree>
    <p:extLst>
      <p:ext uri="{BB962C8B-B14F-4D97-AF65-F5344CB8AC3E}">
        <p14:creationId xmlns:p14="http://schemas.microsoft.com/office/powerpoint/2010/main" val="1292278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052736"/>
            <a:ext cx="65527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Сказка в определенной степени удовлетворяет три естественные психологические потребности ребенка:</a:t>
            </a:r>
          </a:p>
          <a:p>
            <a:r>
              <a:rPr lang="ru-RU" sz="2400" dirty="0"/>
              <a:t>Потребность в автономности (независимости). В каждой сказке герой действует самостоятельно, полагаясь на свои силы.</a:t>
            </a:r>
          </a:p>
          <a:p>
            <a:r>
              <a:rPr lang="ru-RU" sz="2400" dirty="0"/>
              <a:t>Потребность в компетентности (силе, всемогуществе). Герой оказывается способным преодолеть самые невероятные препятствия, оказывается победителем, достигает успеха.</a:t>
            </a:r>
          </a:p>
          <a:p>
            <a:r>
              <a:rPr lang="ru-RU" sz="2400" dirty="0"/>
              <a:t>Потребность в активности. Герой всегда находится в действии.</a:t>
            </a:r>
          </a:p>
        </p:txBody>
      </p:sp>
    </p:spTree>
    <p:extLst>
      <p:ext uri="{BB962C8B-B14F-4D97-AF65-F5344CB8AC3E}">
        <p14:creationId xmlns:p14="http://schemas.microsoft.com/office/powerpoint/2010/main" val="2732596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89936" y="620688"/>
            <a:ext cx="7488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Моделирование сказок. Использование моделей для составления сказки позволяет детям лучше усвоить последовательность действий персонажей сказки и ход сказочных событий; развивает творческое воображение и абстрактно-логическое мышление, умение оперировать символами и знаками; обогащает словарь, активизирует речь; воздействует на все органы чувств.</a:t>
            </a:r>
          </a:p>
        </p:txBody>
      </p:sp>
    </p:spTree>
    <p:extLst>
      <p:ext uri="{BB962C8B-B14F-4D97-AF65-F5344CB8AC3E}">
        <p14:creationId xmlns:p14="http://schemas.microsoft.com/office/powerpoint/2010/main" val="14190459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ichutka.3dn.ru/97/1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53" y="13645"/>
            <a:ext cx="9152253" cy="507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3635896" y="5311987"/>
            <a:ext cx="1296144" cy="119675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187624" y="5137356"/>
            <a:ext cx="1584176" cy="1546013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940152" y="5436544"/>
            <a:ext cx="1008112" cy="947638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265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</TotalTime>
  <Words>752</Words>
  <Application>Microsoft Office PowerPoint</Application>
  <PresentationFormat>Экран (4:3)</PresentationFormat>
  <Paragraphs>47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творческого воображения в процессе работы над сказками</dc:title>
  <dc:creator>алекс</dc:creator>
  <cp:lastModifiedBy>алекс</cp:lastModifiedBy>
  <cp:revision>18</cp:revision>
  <dcterms:created xsi:type="dcterms:W3CDTF">2013-10-10T16:31:12Z</dcterms:created>
  <dcterms:modified xsi:type="dcterms:W3CDTF">2013-10-11T05:30:45Z</dcterms:modified>
</cp:coreProperties>
</file>