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2864192-57FE-480D-B0DD-29A44CEE0C62}">
          <p14:sldIdLst>
            <p14:sldId id="263"/>
            <p14:sldId id="256"/>
            <p14:sldId id="257"/>
            <p14:sldId id="258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321004"/>
            <a:ext cx="68407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 smtClean="0"/>
              <a:t> </a:t>
            </a:r>
            <a:r>
              <a:rPr lang="en-US" sz="5400" i="1" dirty="0" smtClean="0"/>
              <a:t>     </a:t>
            </a:r>
            <a:r>
              <a:rPr lang="ru-RU" sz="5400" i="1" dirty="0" smtClean="0"/>
              <a:t> </a:t>
            </a:r>
            <a:r>
              <a:rPr lang="ru-RU" sz="5400" b="1" i="1" dirty="0" smtClean="0"/>
              <a:t>Презентация</a:t>
            </a:r>
          </a:p>
          <a:p>
            <a:pPr algn="ctr"/>
            <a:r>
              <a:rPr lang="ru-RU" sz="5400" i="1" dirty="0" smtClean="0"/>
              <a:t>           «Узнай сказку».</a:t>
            </a:r>
          </a:p>
          <a:p>
            <a:pPr algn="ctr"/>
            <a:endParaRPr lang="ru-RU" sz="5400" i="1" dirty="0"/>
          </a:p>
          <a:p>
            <a:pPr algn="ctr"/>
            <a:r>
              <a:rPr lang="ru-RU" sz="2000" i="1" dirty="0" smtClean="0"/>
              <a:t>                                                    Воспитатель:     </a:t>
            </a:r>
            <a:r>
              <a:rPr lang="ru-RU" sz="2000" i="1" dirty="0" err="1" smtClean="0"/>
              <a:t>Латухина</a:t>
            </a:r>
            <a:r>
              <a:rPr lang="ru-RU" sz="2000" i="1" dirty="0" smtClean="0"/>
              <a:t> О.В.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495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kolai\Desktop\занятия для аттестации\мнемотаблицы;\27013_da0ea2b8c155816943c0f1f807ece2c8.p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6840760" cy="61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04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kolai\Desktop\занятия для аттестации\мнемотаблицы;\tri_medvedya_shablony_6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6264275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16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kolai\Desktop\занятия для аттестации\мнемотаблицы;\Scan_gusi_-lebedi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0688"/>
            <a:ext cx="4895850" cy="528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53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olai\Desktop\занятия для аттестации\мнемотаблицы;\36888_html_155cee1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92696"/>
            <a:ext cx="5761037" cy="557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36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kolai\Desktop\занятия для аттестации\мнемотаблицы;\Masha_i_Medw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10868"/>
            <a:ext cx="5832648" cy="556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5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kolai\Desktop\занятия для аттестации\мнемотаблицы;\054509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836712"/>
            <a:ext cx="6992938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583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13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Презентация   Узнай сказку по схеме.</dc:title>
  <cp:lastModifiedBy>Nikolai</cp:lastModifiedBy>
  <cp:revision>7</cp:revision>
  <dcterms:modified xsi:type="dcterms:W3CDTF">2016-03-20T08:27:03Z</dcterms:modified>
</cp:coreProperties>
</file>