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4" r:id="rId5"/>
    <p:sldId id="265" r:id="rId6"/>
    <p:sldId id="266" r:id="rId7"/>
    <p:sldId id="269" r:id="rId8"/>
    <p:sldId id="274" r:id="rId9"/>
    <p:sldId id="275" r:id="rId10"/>
    <p:sldId id="276" r:id="rId11"/>
    <p:sldId id="278" r:id="rId12"/>
    <p:sldId id="279" r:id="rId13"/>
    <p:sldId id="280" r:id="rId14"/>
    <p:sldId id="283" r:id="rId15"/>
    <p:sldId id="285" r:id="rId16"/>
    <p:sldId id="288" r:id="rId17"/>
    <p:sldId id="289" r:id="rId18"/>
    <p:sldId id="290" r:id="rId19"/>
    <p:sldId id="292" r:id="rId20"/>
    <p:sldId id="295" r:id="rId21"/>
    <p:sldId id="298" r:id="rId22"/>
    <p:sldId id="305" r:id="rId23"/>
    <p:sldId id="304" r:id="rId24"/>
    <p:sldId id="327" r:id="rId25"/>
    <p:sldId id="328" r:id="rId26"/>
    <p:sldId id="306" r:id="rId27"/>
    <p:sldId id="307" r:id="rId28"/>
    <p:sldId id="310" r:id="rId29"/>
    <p:sldId id="313" r:id="rId30"/>
    <p:sldId id="316" r:id="rId31"/>
    <p:sldId id="317" r:id="rId32"/>
    <p:sldId id="318" r:id="rId33"/>
    <p:sldId id="315" r:id="rId34"/>
    <p:sldId id="324" r:id="rId35"/>
    <p:sldId id="325" r:id="rId36"/>
    <p:sldId id="329" r:id="rId37"/>
    <p:sldId id="256" r:id="rId38"/>
    <p:sldId id="257" r:id="rId39"/>
    <p:sldId id="33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D562E8-B89D-4A6F-9B5F-ADE1FFAD96B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156F7B-2ACC-4677-B0F7-4453462B0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20" y="620688"/>
            <a:ext cx="9134231" cy="55399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Консультация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воспитателей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«Игровые личностно-ориентированные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Технологии построения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педагогического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Процесса»</a:t>
            </a: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Подготовила: Л.Б. Дорохова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5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фото педчас\DSC038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5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33889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3 правило: обучение сочетается с двигательной активностью и сменой мизансцен, что способствует снятию эмоционального напряжения.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7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фото педчас\DSC038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76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фото педчас\DSC038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93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фото педчас\DSC038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4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фото педчас\DSC038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68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фото педчас\DSC038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69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69188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 4 правило: </a:t>
            </a:r>
            <a:endParaRPr lang="ru-RU" sz="4000" b="1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/>
            </a:endParaRPr>
          </a:p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Смена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темпа и ритма.  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5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фото педчас\DSC037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107504"/>
            <a:ext cx="12038013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56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413" cy="833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80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106" y="126876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Личностно-ориентированная  технология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-  это такая воспитательная система, где ребенок является высшей ценностью и ставится в центр воспитательного процесса.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cs628418.vk.me/v628418169/32b2/9nGsB37MVo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2195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6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фото педчас\DSC037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4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фото педчас\DSC037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фото педчас\DSC038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0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5 правило: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социо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 - игровая методика предполагает интеграцию всех видов деятельности, что соответствует современным требованиям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8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:\фото педчас\DSC03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64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:\фото педчас\DSC037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3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фото педчас\DSC037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70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фото педчас\DSC037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3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:\фото педчас\DSC036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66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:\фото педчас\DSC03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33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</a:rPr>
              <a:t>Игровой личностно-ориентированной технологией является: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</a:rPr>
              <a:t>социо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</a:rPr>
              <a:t>-игровая технология – это развитие ребёнка в игровом общении со сверстниками.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/>
            </a:endParaRPr>
          </a:p>
        </p:txBody>
      </p:sp>
      <p:pic>
        <p:nvPicPr>
          <p:cNvPr id="2050" name="Picture 2" descr="https://im1-tub-ru.yandex.net/i?id=44dd153a8bdc1f5a0977be78293305ee&amp;n=33&amp;h=215&amp;w=28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0371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8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:\фото педчас\DSC037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10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:\фото педчас\DSC037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2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:\фото педчас\DSC03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1243" y="-1070860"/>
            <a:ext cx="12038013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3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:\фото педчас\DSC037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8788" y="1"/>
            <a:ext cx="10284588" cy="77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74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:\фото педчас\DSC037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6 правило: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ориентация на принцип полифонии: «За 133 зайцами погонишься, глядишь и наловишь с десяток».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2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ото педчас\DSC038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4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piteremok.ru/img/books_covers/1008869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1433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ar.ru/books/2208945_Karmannaya_enciklopediya_socio-igrovyh_priemov_obucheniya_doshkolnikov_spravochno-metodicheskoe_posobie_dlya_vospitatelej_starshih_i_podgotovitelnyh_grupp_detskogo_sa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00708"/>
            <a:ext cx="35283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93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hitai-gorod.ru/upload/iblock/bde/bde5e0ddc15687cc0621e872b87bd2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4563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https://im0-tub-ru.yandex.net/i?id=6be480ed831549eb3e1ccf5a4bcc5572&amp;n=33&amp;h=215&amp;w=1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32911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37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v.900igr.net:10/datas/matematika/Igra-CHisla/0011-011-Spasibo-za-vniman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2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Общение детей в рамках данной технологии необходимо организовывать в три этапа: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• </a:t>
            </a:r>
            <a:r>
              <a:rPr lang="ru-RU" sz="2800" b="1" u="sng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на самом первом этапе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учить детей правилам общения, культуре общения (дети учатся договариваться, а значит слушать и слышать партнера, развивается собственная речь);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• </a:t>
            </a:r>
            <a:r>
              <a:rPr lang="ru-RU" sz="2800" b="1" u="sng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на втором этапе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общение является целью - ребенок на практике осознает, как ему надо организовать свое общение в микро-группе, чтобы выполнить учебную задачу;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 • </a:t>
            </a:r>
            <a:r>
              <a:rPr lang="ru-RU" sz="2800" b="1" u="sng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на третьем этапе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 общение – это педагогическое средство, т.е. через общение педагог обучает дошкольников.      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0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692696"/>
            <a:ext cx="9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i="1" dirty="0" smtClean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sz="5400" b="1" i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Золотые правила» </a:t>
            </a:r>
            <a:endParaRPr lang="ru-RU" sz="5400" b="1" i="1" dirty="0" smtClean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5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социо</a:t>
            </a:r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5400" b="1" i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– игровой технологии (по В.М. </a:t>
            </a:r>
            <a:r>
              <a:rPr lang="ru-RU" sz="5400" b="1" i="1" dirty="0" err="1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Букатову</a:t>
            </a:r>
            <a:r>
              <a:rPr lang="ru-RU" sz="5400" b="1" i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)</a:t>
            </a:r>
            <a:endParaRPr lang="ru-RU" sz="5400" dirty="0">
              <a:solidFill>
                <a:schemeClr val="accent4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5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1 правило: используется работа малыми группами или как их еще называют «группы ровесников».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43144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58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о педчас\DSC038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28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фото педчас\DSC038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6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573" y="260648"/>
            <a:ext cx="86405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2 правило: </a:t>
            </a:r>
            <a:endParaRPr lang="ru-RU" sz="5400" b="1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/>
            </a:endParaRPr>
          </a:p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«</a:t>
            </a: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Смена лидерства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»</a:t>
            </a: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/>
              </a:rPr>
              <a:t> </a:t>
            </a:r>
            <a:r>
              <a:rPr lang="ru-RU" sz="5400" b="1" dirty="0">
                <a:latin typeface="Arial Black" panose="020B0A04020102020204" pitchFamily="34" charset="0"/>
                <a:ea typeface="Calibri"/>
              </a:rPr>
              <a:t> </a:t>
            </a:r>
            <a:endParaRPr lang="ru-RU" sz="5400" b="1" dirty="0"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60642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4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</TotalTime>
  <Words>241</Words>
  <Application>Microsoft Office PowerPoint</Application>
  <PresentationFormat>Экран (4:3)</PresentationFormat>
  <Paragraphs>26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2016-03-14T08:56:46Z</dcterms:created>
  <dcterms:modified xsi:type="dcterms:W3CDTF">2016-03-21T10:15:01Z</dcterms:modified>
</cp:coreProperties>
</file>