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98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s2.goodfon.ru/image/459983-1680x105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779" y="-274320"/>
            <a:ext cx="9779779" cy="7132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9" name="Picture 6" descr="http://i018.radikal.ru/0911/a3/f4d14971d7e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9611" y="4234917"/>
            <a:ext cx="3070421" cy="2137558"/>
          </a:xfrm>
          <a:prstGeom prst="rect">
            <a:avLst/>
          </a:prstGeom>
          <a:noFill/>
        </p:spPr>
      </p:pic>
      <p:pic>
        <p:nvPicPr>
          <p:cNvPr id="10" name="Picture 48" descr="http://s60.radikal.ru/i168/0911/c2/9d81175bc7f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140667"/>
            <a:ext cx="1445804" cy="1709097"/>
          </a:xfrm>
          <a:prstGeom prst="rect">
            <a:avLst/>
          </a:prstGeom>
          <a:noFill/>
        </p:spPr>
      </p:pic>
      <p:pic>
        <p:nvPicPr>
          <p:cNvPr id="11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68560" y="3165003"/>
            <a:ext cx="1099566" cy="2971800"/>
          </a:xfrm>
          <a:prstGeom prst="rect">
            <a:avLst/>
          </a:prstGeom>
          <a:noFill/>
        </p:spPr>
      </p:pic>
      <p:pic>
        <p:nvPicPr>
          <p:cNvPr id="12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382" y="3482751"/>
            <a:ext cx="1099566" cy="2971800"/>
          </a:xfrm>
          <a:prstGeom prst="rect">
            <a:avLst/>
          </a:prstGeom>
          <a:noFill/>
        </p:spPr>
      </p:pic>
      <p:pic>
        <p:nvPicPr>
          <p:cNvPr id="13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4046" y="3482751"/>
            <a:ext cx="1099566" cy="2971800"/>
          </a:xfrm>
          <a:prstGeom prst="rect">
            <a:avLst/>
          </a:prstGeom>
          <a:noFill/>
        </p:spPr>
      </p:pic>
      <p:pic>
        <p:nvPicPr>
          <p:cNvPr id="14" name="Picture 44" descr="http://img-fotki.yandex.ru/get/6429/60408636.ab/0_a4377_417073ed_M.png"/>
          <p:cNvPicPr>
            <a:picLocks noChangeAspect="1" noChangeArrowheads="1"/>
          </p:cNvPicPr>
          <p:nvPr/>
        </p:nvPicPr>
        <p:blipFill>
          <a:blip r:embed="rId5" cstate="print"/>
          <a:srcRect r="21725"/>
          <a:stretch>
            <a:fillRect/>
          </a:stretch>
        </p:blipFill>
        <p:spPr bwMode="auto">
          <a:xfrm>
            <a:off x="8139297" y="3482752"/>
            <a:ext cx="860687" cy="2971799"/>
          </a:xfrm>
          <a:prstGeom prst="rect">
            <a:avLst/>
          </a:prstGeom>
          <a:noFill/>
        </p:spPr>
      </p:pic>
      <p:pic>
        <p:nvPicPr>
          <p:cNvPr id="15" name="Picture 32" descr="http://img-fotki.yandex.ru/get/6445/60408636.ab/0_a4379_dd5910ee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660" y="3852707"/>
            <a:ext cx="2971800" cy="2813304"/>
          </a:xfrm>
          <a:prstGeom prst="rect">
            <a:avLst/>
          </a:prstGeom>
          <a:noFill/>
        </p:spPr>
      </p:pic>
      <p:pic>
        <p:nvPicPr>
          <p:cNvPr id="16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57069" y="4219410"/>
            <a:ext cx="2471315" cy="2446601"/>
          </a:xfrm>
          <a:prstGeom prst="rect">
            <a:avLst/>
          </a:prstGeom>
          <a:noFill/>
        </p:spPr>
      </p:pic>
      <p:pic>
        <p:nvPicPr>
          <p:cNvPr id="17" name="Picture 30" descr="http://img-fotki.yandex.ru/get/6441/60408636.ab/0_a4381_543ab2ef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4016" y="3525043"/>
            <a:ext cx="2857500" cy="2828925"/>
          </a:xfrm>
          <a:prstGeom prst="rect">
            <a:avLst/>
          </a:prstGeom>
          <a:noFill/>
        </p:spPr>
      </p:pic>
      <p:pic>
        <p:nvPicPr>
          <p:cNvPr id="18" name="Picture 8" descr="http://img-fotki.yandex.ru/get/5642/60408636.ab/0_a4378_ecdcb1e6_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2796" y="3694211"/>
            <a:ext cx="2466594" cy="2971800"/>
          </a:xfrm>
          <a:prstGeom prst="rect">
            <a:avLst/>
          </a:prstGeom>
          <a:noFill/>
        </p:spPr>
      </p:pic>
      <p:pic>
        <p:nvPicPr>
          <p:cNvPr id="19" name="Picture 10" descr="http://img-fotki.yandex.ru/get/5642/60408636.ab/0_a437b_3dbb360e_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965203"/>
            <a:ext cx="2857500" cy="1866901"/>
          </a:xfrm>
          <a:prstGeom prst="rect">
            <a:avLst/>
          </a:prstGeom>
          <a:noFill/>
        </p:spPr>
      </p:pic>
      <p:pic>
        <p:nvPicPr>
          <p:cNvPr id="20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73096" y="1754559"/>
            <a:ext cx="1743456" cy="2971800"/>
          </a:xfrm>
          <a:prstGeom prst="rect">
            <a:avLst/>
          </a:prstGeom>
          <a:noFill/>
        </p:spPr>
      </p:pic>
      <p:pic>
        <p:nvPicPr>
          <p:cNvPr id="21" name="Picture 12" descr="http://img-fotki.yandex.ru/get/5634/60408636.ab/0_a4371_6ed0f57a_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464" y="2258615"/>
            <a:ext cx="1743456" cy="2971800"/>
          </a:xfrm>
          <a:prstGeom prst="rect">
            <a:avLst/>
          </a:prstGeom>
          <a:noFill/>
        </p:spPr>
      </p:pic>
      <p:pic>
        <p:nvPicPr>
          <p:cNvPr id="22" name="Picture 16" descr="http://img-fotki.yandex.ru/get/4420/66124276.a/0_5fdac_3ad4b37b_S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24128" y="4101107"/>
            <a:ext cx="1104900" cy="1428750"/>
          </a:xfrm>
          <a:prstGeom prst="rect">
            <a:avLst/>
          </a:prstGeom>
          <a:noFill/>
        </p:spPr>
      </p:pic>
      <p:pic>
        <p:nvPicPr>
          <p:cNvPr id="23" name="Picture 20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68560" y="-191989"/>
            <a:ext cx="1555823" cy="881634"/>
          </a:xfrm>
          <a:prstGeom prst="rect">
            <a:avLst/>
          </a:prstGeom>
          <a:noFill/>
        </p:spPr>
      </p:pic>
      <p:pic>
        <p:nvPicPr>
          <p:cNvPr id="24" name="Picture 22" descr="http://img-fotki.yandex.ru/get/5313/66124276.a/0_5fdbe_450479a8_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84683"/>
            <a:ext cx="1428750" cy="809626"/>
          </a:xfrm>
          <a:prstGeom prst="rect">
            <a:avLst/>
          </a:prstGeom>
          <a:noFill/>
        </p:spPr>
      </p:pic>
      <p:pic>
        <p:nvPicPr>
          <p:cNvPr id="25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75695" y="5685283"/>
            <a:ext cx="3124289" cy="1124745"/>
          </a:xfrm>
          <a:prstGeom prst="rect">
            <a:avLst/>
          </a:prstGeom>
          <a:noFill/>
        </p:spPr>
      </p:pic>
      <p:pic>
        <p:nvPicPr>
          <p:cNvPr id="26" name="Picture 14" descr="http://img-fotki.yandex.ru/get/5632/60408636.aa/0_a4351_79f53c25_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684584" y="5685283"/>
            <a:ext cx="3096344" cy="1172717"/>
          </a:xfrm>
          <a:prstGeom prst="rect">
            <a:avLst/>
          </a:prstGeom>
          <a:noFill/>
        </p:spPr>
      </p:pic>
      <p:pic>
        <p:nvPicPr>
          <p:cNvPr id="27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44016" y="3381027"/>
            <a:ext cx="1314450" cy="2857500"/>
          </a:xfrm>
          <a:prstGeom prst="rect">
            <a:avLst/>
          </a:prstGeom>
          <a:noFill/>
        </p:spPr>
      </p:pic>
      <p:pic>
        <p:nvPicPr>
          <p:cNvPr id="28" name="Picture 20" descr="http://img-fotki.yandex.ru/get/5643/60408636.aa/0_a4354_29ef6ca8_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3237011"/>
            <a:ext cx="1314450" cy="2857500"/>
          </a:xfrm>
          <a:prstGeom prst="rect">
            <a:avLst/>
          </a:prstGeom>
          <a:noFill/>
        </p:spPr>
      </p:pic>
      <p:pic>
        <p:nvPicPr>
          <p:cNvPr id="29" name="Picture 2" descr="http://s4.pic4you.ru/y2014/03-25/12216/4283614.png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940152" y="0"/>
            <a:ext cx="2376264" cy="15698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0DD1-DFDA-4475-BD34-B25664F479D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Алексей\Картинки\мм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944216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C0DD1-DFDA-4475-BD34-B25664F479DF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8D5A-01E8-4160-8ED9-60A6D8ADB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7"/>
            <a:ext cx="7743852" cy="21717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ПРОЕКТ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«Покормите птиц зимой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средняя группа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40568" y="5445224"/>
            <a:ext cx="3528392" cy="1412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Автор: Фомина И.А.</a:t>
            </a:r>
          </a:p>
          <a:p>
            <a:pPr>
              <a:defRPr/>
            </a:pPr>
            <a:r>
              <a:rPr lang="ru-RU" sz="2400" b="1" dirty="0" err="1" smtClean="0">
                <a:solidFill>
                  <a:schemeClr val="bg1"/>
                </a:solidFill>
              </a:rPr>
              <a:t>Бутузова</a:t>
            </a:r>
            <a:r>
              <a:rPr lang="ru-RU" sz="2400" b="1" dirty="0" smtClean="0">
                <a:solidFill>
                  <a:schemeClr val="bg1"/>
                </a:solidFill>
              </a:rPr>
              <a:t> С.Н.</a:t>
            </a:r>
          </a:p>
          <a:p>
            <a:pPr>
              <a:defRPr/>
            </a:pPr>
            <a:endParaRPr lang="ru-RU" sz="45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Занятие по рисованию «Зимующие птицы. Дятел»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2015-2016\фото 2015-2016\старшая Б\DSCF6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214422"/>
            <a:ext cx="3714776" cy="2786082"/>
          </a:xfrm>
          <a:prstGeom prst="rect">
            <a:avLst/>
          </a:prstGeom>
          <a:noFill/>
        </p:spPr>
      </p:pic>
      <p:pic>
        <p:nvPicPr>
          <p:cNvPr id="9219" name="Picture 3" descr="C:\Users\User\Desktop\2015-2016\фото 2015-2016\старшая Б\DSCF63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2" y="3429000"/>
            <a:ext cx="4357688" cy="3268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Занятие по лепке «Зимующие птицы»</a:t>
            </a:r>
          </a:p>
          <a:p>
            <a:pPr lvl="0"/>
            <a:endParaRPr lang="ru-RU" sz="2400" b="1" u="sng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lvl="0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2015-2016\фото 2015-2016\старшая Б\DSCF64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214421"/>
            <a:ext cx="4214842" cy="3161132"/>
          </a:xfrm>
          <a:prstGeom prst="rect">
            <a:avLst/>
          </a:prstGeom>
          <a:noFill/>
        </p:spPr>
      </p:pic>
      <p:pic>
        <p:nvPicPr>
          <p:cNvPr id="10243" name="Picture 3" descr="C:\Users\User\Desktop\2015-2016\фото 2015-2016\старшая Б\DSCF6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67219" y="3500414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Работа с родителями </a:t>
            </a:r>
          </a:p>
          <a:p>
            <a:pPr lvl="0" algn="ctr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«Изготовление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кармушек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»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2015-2016\фото 2015-2016\разновозрастная\DSCF62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357298"/>
            <a:ext cx="3857652" cy="2893239"/>
          </a:xfrm>
          <a:prstGeom prst="rect">
            <a:avLst/>
          </a:prstGeom>
          <a:noFill/>
        </p:spPr>
      </p:pic>
      <p:pic>
        <p:nvPicPr>
          <p:cNvPr id="11267" name="Picture 3" descr="C:\Users\User\Desktop\2015-2016\фото 2015-2016\разновозрастная\DSCF62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1968" y="342897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экологическая среда ДОУ\экологические уголки\DSC_11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0"/>
            <a:ext cx="4214842" cy="2809895"/>
          </a:xfrm>
          <a:prstGeom prst="rect">
            <a:avLst/>
          </a:prstGeom>
          <a:noFill/>
        </p:spPr>
      </p:pic>
      <p:pic>
        <p:nvPicPr>
          <p:cNvPr id="12291" name="Picture 3" descr="C:\Users\User\Desktop\экологическая среда ДОУ\экологические уголки\DSC_11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142852"/>
            <a:ext cx="2413000" cy="3619910"/>
          </a:xfrm>
          <a:prstGeom prst="rect">
            <a:avLst/>
          </a:prstGeom>
          <a:noFill/>
        </p:spPr>
      </p:pic>
      <p:pic>
        <p:nvPicPr>
          <p:cNvPr id="12292" name="Picture 4" descr="C:\Users\User\Desktop\экологическая среда ДОУ\экологические уголки\DSC_11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643182"/>
            <a:ext cx="3272097" cy="2181398"/>
          </a:xfrm>
          <a:prstGeom prst="rect">
            <a:avLst/>
          </a:prstGeom>
          <a:noFill/>
        </p:spPr>
      </p:pic>
      <p:pic>
        <p:nvPicPr>
          <p:cNvPr id="12294" name="Picture 6" descr="C:\Users\User\Desktop\экологическая среда ДОУ\экологические уголки\DSC_11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286124"/>
            <a:ext cx="3700857" cy="2466959"/>
          </a:xfrm>
          <a:prstGeom prst="rect">
            <a:avLst/>
          </a:prstGeom>
          <a:noFill/>
        </p:spPr>
      </p:pic>
      <p:pic>
        <p:nvPicPr>
          <p:cNvPr id="12295" name="Picture 7" descr="C:\Users\User\Desktop\экологическая среда ДОУ\экологические уголки\DSC_115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28794" y="4643446"/>
            <a:ext cx="3322207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268761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Тип проекта: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информационно-творческий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Продолжительность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: краткосрочный (1 месяц)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Участники: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воспитатели, дети средней группы, родители.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24744"/>
            <a:ext cx="61607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Актуальность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: В современном мире проблемы экологии стоят на одном из ведущих мест, и на данный момент главной задачей является воспитание экологически грамотного человека. Именно в период дошкольного детства происходит становление человеческой личности, формирование начал экологической  культуры. Очень важно разбудить в детях интерес  к живой природе, воспитывать любовь к ней, научить беречь окружающий мир. В воспитании и обучении детей дошкольного возраста мы используем много приёмов и методов для решения этой задачи, но перспективным видим метод проектной деятельности. </a:t>
            </a:r>
          </a:p>
          <a:p>
            <a:pPr algn="ctr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5"/>
            <a:ext cx="65722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Цель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: Формировать у детей основы экологической культуры. Экологическое самосознание.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Задачи: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Познакомить детей с особенностями жизни зимующих птиц (их внешний вид, питание)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Учить отображать в продуктивных видах деятельности своё отношение к миру природы.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Способствовать развитию у детей познавательной активности: учить устанавливать связи взаимодействия человека с природой.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Развивать семейное творчество и сотрудничество семьи и детского сада.</a:t>
            </a:r>
          </a:p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Воспитывать внимательное и бережное отношение к живой природе, желание помогать птицам в трудных зимних условиях.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Ожидаемые результаты проекта: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Понимание детьми, как можно помогать зимующим птицам.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Привитие детям любви и бережного отношения к птицам.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Умение наблюдать, анализировать собственную деятельность.</a:t>
            </a:r>
          </a:p>
          <a:p>
            <a:pPr lvl="0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Родители – активные участники проекта и способные воспитывать у детей бережное отношение к птицам.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Этапы реализации проекта: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pPr lvl="0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Этап - подготовительный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определение темы, цели, задачи;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подбор литературы, научных пособий;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создание условий для реализации проекта;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планирование проекта;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выбор форм и мероприятий с детьми и родителями.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Этап – практический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внедрение в воспитательный – образовательный процесс эффективных методов и приёмов по расширению знаний детей о зимующих птицах;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занятия познавательного цикла «Зимующие птицы»;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совместные прогулки с детьми;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изготовление кормушек;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заучивание стихотворений;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- рассматривание фото альбомов о зимующих птицах.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Этап – заключительный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  - оформление фотовыставки по материалам проекта;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    - конкурс кормушек.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28604"/>
            <a:ext cx="64836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Презентация проекта</a:t>
            </a:r>
          </a:p>
          <a:p>
            <a:endParaRPr lang="ru-RU" sz="2400" b="1" u="sng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Занятие по развитию речи «Зимующие птицы»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Century Schoolbook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entury Schoolbook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2015-2016\фото 2015-2016\старшая Б\DSCF63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214554"/>
            <a:ext cx="3571899" cy="2678925"/>
          </a:xfrm>
          <a:prstGeom prst="rect">
            <a:avLst/>
          </a:prstGeom>
          <a:noFill/>
        </p:spPr>
      </p:pic>
      <p:pic>
        <p:nvPicPr>
          <p:cNvPr id="8195" name="Picture 3" descr="C:\Users\User\Desktop\2015-2016\фото 2015-2016\старшая Б\DSCF63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786" y="3857628"/>
            <a:ext cx="3786214" cy="283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221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ПРОЕКТ «Покормите птиц зимой средняя группа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ДС № 10</cp:lastModifiedBy>
  <cp:revision>11</cp:revision>
  <dcterms:created xsi:type="dcterms:W3CDTF">2014-07-22T09:06:13Z</dcterms:created>
  <dcterms:modified xsi:type="dcterms:W3CDTF">2016-03-21T10:24:44Z</dcterms:modified>
</cp:coreProperties>
</file>