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E15B9-B139-4ABB-BB01-47830CD4677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794F2-651F-4BDB-AA49-68017239E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36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794F2-651F-4BDB-AA49-68017239E7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6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A9269E-ECCC-4B47-8FDF-727D49D3FD9F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1167DD-063A-40AA-B59B-ABF612A008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такой-друг?</a:t>
            </a:r>
            <a:endParaRPr lang="ru-RU" dirty="0"/>
          </a:p>
        </p:txBody>
      </p:sp>
      <p:sp>
        <p:nvSpPr>
          <p:cNvPr id="4" name="AutoShape 2" descr="Картинки по запросу дружб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5" y="1894894"/>
            <a:ext cx="3623990" cy="245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40986"/>
            <a:ext cx="3327149" cy="24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55" y="1894894"/>
            <a:ext cx="3408825" cy="209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06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4644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Расширять понятие дружбы;</a:t>
            </a:r>
          </a:p>
          <a:p>
            <a:r>
              <a:rPr lang="ru-RU" sz="3600" dirty="0" smtClean="0"/>
              <a:t>Учить распознавать качества , которые свойственны настоящим друзьям.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занятия: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5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Autofit/>
          </a:bodyPr>
          <a:lstStyle/>
          <a:p>
            <a:r>
              <a:rPr lang="ru-RU" sz="5400" dirty="0"/>
              <a:t>Друг-это тот, кто …</a:t>
            </a:r>
            <a:br>
              <a:rPr lang="ru-RU" sz="5400" dirty="0"/>
            </a:br>
            <a:endParaRPr lang="ru-RU" sz="5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57531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64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276872"/>
            <a:ext cx="8352927" cy="38884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Без друга на душе вьюга.</a:t>
            </a:r>
          </a:p>
          <a:p>
            <a:r>
              <a:rPr lang="ru-RU" sz="4000" dirty="0" smtClean="0"/>
              <a:t>Друг за друга стой - выиграешь бой.</a:t>
            </a:r>
          </a:p>
          <a:p>
            <a:r>
              <a:rPr lang="ru-RU" sz="4000" dirty="0" smtClean="0"/>
              <a:t>Дружбу за деньги не купишь.</a:t>
            </a:r>
            <a:endParaRPr lang="ru-RU" sz="4000" dirty="0"/>
          </a:p>
          <a:p>
            <a:r>
              <a:rPr lang="ru-RU" sz="4000" dirty="0"/>
              <a:t>Все за одного, один за всех.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о дружбе: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83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40324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вы понимаете слово «дружба»?</a:t>
            </a:r>
          </a:p>
          <a:p>
            <a:r>
              <a:rPr lang="ru-RU" sz="3200" dirty="0" smtClean="0"/>
              <a:t>Кто такой друг?</a:t>
            </a:r>
          </a:p>
          <a:p>
            <a:r>
              <a:rPr lang="ru-RU" sz="3200" dirty="0" smtClean="0"/>
              <a:t>Что значит «дружить»?</a:t>
            </a:r>
          </a:p>
          <a:p>
            <a:r>
              <a:rPr lang="ru-RU" sz="3200" dirty="0" smtClean="0"/>
              <a:t>Есть ли правила для дружбы?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09120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65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120680"/>
          </a:xfrm>
        </p:spPr>
        <p:txBody>
          <a:bodyPr/>
          <a:lstStyle/>
          <a:p>
            <a:r>
              <a:rPr lang="ru-RU" dirty="0"/>
              <a:t>«Друг». «Подружиться». «Дружба». Какой смысл Вы вкладываете в эти слова? Можете ли Вы дать чёткое определение этим понятиям?</a:t>
            </a:r>
          </a:p>
          <a:p>
            <a:r>
              <a:rPr lang="ru-RU" dirty="0"/>
              <a:t>С дружбой приходится сталкиваться в жизни каждому человеку. Когда у человека есть настоящие друзья, это сильно влияет даже на то, насколько счастливым он себя </a:t>
            </a:r>
            <a:r>
              <a:rPr lang="ru-RU" dirty="0" smtClean="0"/>
              <a:t>чувствует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Дружба </a:t>
            </a:r>
            <a:r>
              <a:rPr lang="ru-RU" dirty="0"/>
              <a:t>– это, во-первых, чувство, то есть дружеская любовь. Это не что-то внешнее, дружба лежит глубоко в сердце. Во-вторых, дружба возникает спонтанно. Нельзя заставить себя быть другом кому-то или заставить кого-то быть своим другом. В-третьих, дружба базируется на некоторых основных столпах, которые необходимы как для её зарождения, так и для её сохранения.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212631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96544"/>
          </a:xfrm>
        </p:spPr>
        <p:txBody>
          <a:bodyPr/>
          <a:lstStyle/>
          <a:p>
            <a:r>
              <a:rPr lang="ru-RU" dirty="0" smtClean="0"/>
              <a:t>Помогай другу в беде</a:t>
            </a:r>
          </a:p>
          <a:p>
            <a:r>
              <a:rPr lang="ru-RU" dirty="0" smtClean="0"/>
              <a:t>Умей с другом разделить радость</a:t>
            </a:r>
          </a:p>
          <a:p>
            <a:r>
              <a:rPr lang="ru-RU" dirty="0" smtClean="0"/>
              <a:t>Не смейся над его недостатками друга</a:t>
            </a:r>
          </a:p>
          <a:p>
            <a:r>
              <a:rPr lang="ru-RU" dirty="0" smtClean="0"/>
              <a:t>Останови друга , если он делает , что то плохое</a:t>
            </a:r>
          </a:p>
          <a:p>
            <a:r>
              <a:rPr lang="ru-RU" dirty="0" smtClean="0"/>
              <a:t>Умей принять помощь , совет , не обижайся на критику</a:t>
            </a:r>
          </a:p>
          <a:p>
            <a:r>
              <a:rPr lang="ru-RU" dirty="0" smtClean="0"/>
              <a:t>Не обманывай друга</a:t>
            </a:r>
          </a:p>
          <a:p>
            <a:r>
              <a:rPr lang="ru-RU" dirty="0" smtClean="0"/>
              <a:t>Умей признать свои ошибки, помирись с другом</a:t>
            </a:r>
          </a:p>
          <a:p>
            <a:r>
              <a:rPr lang="ru-RU" dirty="0" smtClean="0"/>
              <a:t>Не предавай своего друга</a:t>
            </a:r>
          </a:p>
          <a:p>
            <a:r>
              <a:rPr lang="ru-RU" dirty="0" smtClean="0"/>
              <a:t>Относись к своему другу так , как тебе хотелось бы , чтобы относились к тебе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Законы дружбы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898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1" cy="4104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568952" cy="2010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Друг -это тот , кто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помогает , поддерживает , выручает , утешает , защищает , уважает.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67154"/>
            <a:ext cx="4244492" cy="264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18678"/>
            <a:ext cx="4536504" cy="326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11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Подготовила: воспитатель </a:t>
            </a:r>
            <a:r>
              <a:rPr lang="ru-RU" dirty="0" err="1" smtClean="0"/>
              <a:t>Салахутдинова</a:t>
            </a:r>
            <a:r>
              <a:rPr lang="ru-RU" dirty="0" smtClean="0"/>
              <a:t> Н.Р.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49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</TotalTime>
  <Words>282</Words>
  <Application>Microsoft Office PowerPoint</Application>
  <PresentationFormat>Экран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Кто такой-друг?</vt:lpstr>
      <vt:lpstr>Цель занятия:</vt:lpstr>
      <vt:lpstr>Друг-это тот, кто … </vt:lpstr>
      <vt:lpstr>Пословицы о дружбе:</vt:lpstr>
      <vt:lpstr>Вопросы для обсуждения:</vt:lpstr>
      <vt:lpstr>Презентация PowerPoint</vt:lpstr>
      <vt:lpstr>Законы дружбы</vt:lpstr>
      <vt:lpstr>Друг -это тот , кто помогает , поддерживает , выручает , утешает , защищает , уважает.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John</dc:creator>
  <cp:lastModifiedBy>John</cp:lastModifiedBy>
  <cp:revision>11</cp:revision>
  <dcterms:created xsi:type="dcterms:W3CDTF">2016-03-13T15:28:26Z</dcterms:created>
  <dcterms:modified xsi:type="dcterms:W3CDTF">2016-03-13T16:55:34Z</dcterms:modified>
</cp:coreProperties>
</file>