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811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2BBF34-47EB-4493-9686-E90AEAC682E6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53841CB-3526-4FCC-94AB-90B1D9AABD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320"/>
            <a:ext cx="8147248" cy="1570504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Перелетные птицы</a:t>
            </a:r>
            <a:endParaRPr lang="ru-RU" sz="5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0WE0AR1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1773067"/>
            <a:ext cx="5197926" cy="389391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70648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Наступила весна из теплых </a:t>
            </a:r>
            <a:r>
              <a:rPr lang="ru-RU" sz="4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каев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возвращаются перелетные птицы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KA8572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3168352" cy="25202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hello_html_m778ae65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1772816"/>
            <a:ext cx="3384376" cy="26275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9NYPNZM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4005064"/>
            <a:ext cx="3339831" cy="25922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Скворец – первый в роще певец!</a:t>
            </a:r>
            <a:endParaRPr lang="ru-RU" sz="5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WSYAS1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6480721" cy="48548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Скворцы селятся  в  </a:t>
            </a:r>
            <a:b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домиках – скворечниках,</a:t>
            </a:r>
            <a:b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которые им строят люди и крепят их на деревьях.</a:t>
            </a:r>
            <a:endParaRPr lang="ru-RU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WXWTAA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367407"/>
            <a:ext cx="3816424" cy="41579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LA9ZVJL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492895"/>
            <a:ext cx="3672408" cy="41130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«Травка </a:t>
            </a:r>
            <a:r>
              <a:rPr lang="ru-RU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зеленеет солнышко блестит,</a:t>
            </a:r>
            <a:br>
              <a:rPr lang="ru-RU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Ласточка с весною в сени к нам </a:t>
            </a:r>
            <a:r>
              <a:rPr lang="ru-RU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лети!»</a:t>
            </a:r>
            <a:endParaRPr lang="ru-RU" sz="3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VANU3I03.jpg"/>
          <p:cNvPicPr>
            <a:picLocks noChangeAspect="1"/>
          </p:cNvPicPr>
          <p:nvPr/>
        </p:nvPicPr>
        <p:blipFill>
          <a:blip r:embed="rId2" cstate="print"/>
          <a:srcRect l="15789" r="19737" b="10013"/>
          <a:stretch>
            <a:fillRect/>
          </a:stretch>
        </p:blipFill>
        <p:spPr>
          <a:xfrm>
            <a:off x="1475656" y="1386273"/>
            <a:ext cx="6264696" cy="46350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70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Ласточки строят свои гнезда </a:t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 крышами домов </a:t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 грязи и глины.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7W9MEI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276872"/>
            <a:ext cx="5904656" cy="42484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Весной, </a:t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свои гнезда </a:t>
            </a:r>
            <a:b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возвращаются аисты!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SYXTHMV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988840"/>
            <a:ext cx="6703777" cy="43924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Птицы вьют гнезда, для того чтобы вывести потомство.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QSZOKKZ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56791"/>
            <a:ext cx="3960440" cy="22322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iU257RO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4005064"/>
            <a:ext cx="4032448" cy="25473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8L9R8O4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005064"/>
            <a:ext cx="3528392" cy="24608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i6579VTB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8064" y="1556792"/>
            <a:ext cx="3096344" cy="22322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ysClr val="windowText" lastClr="000000"/>
      </a:dk1>
      <a:lt1>
        <a:sysClr val="window" lastClr="FFFFFF"/>
      </a:lt1>
      <a:dk2>
        <a:srgbClr val="00B050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39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Перелетные птицы</vt:lpstr>
      <vt:lpstr>Наступила весна из теплых каев возвращаются перелетные птицы</vt:lpstr>
      <vt:lpstr>Скворец – первый в роще певец!</vt:lpstr>
      <vt:lpstr> Скворцы селятся  в   домиках – скворечниках,  которые им строят люди и крепят их на деревьях.</vt:lpstr>
      <vt:lpstr>«Травка зеленеет солнышко блестит, Ласточка с весною в сени к нам лети!»</vt:lpstr>
      <vt:lpstr>Ласточки строят свои гнезда  под крышами домов  из грязи и глины.</vt:lpstr>
      <vt:lpstr>Весной,  в свои гнезда  возвращаются аисты!</vt:lpstr>
      <vt:lpstr>Птицы вьют гнезда, для того чтобы вывести потомство.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Перелетные птицы</dc:title>
  <dc:creator>галина</dc:creator>
  <cp:lastModifiedBy>галина</cp:lastModifiedBy>
  <cp:revision>6</cp:revision>
  <dcterms:created xsi:type="dcterms:W3CDTF">2016-03-20T17:47:39Z</dcterms:created>
  <dcterms:modified xsi:type="dcterms:W3CDTF">2016-03-20T18:59:04Z</dcterms:modified>
</cp:coreProperties>
</file>