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05" autoAdjust="0"/>
  </p:normalViewPr>
  <p:slideViewPr>
    <p:cSldViewPr>
      <p:cViewPr varScale="1">
        <p:scale>
          <a:sx n="64" d="100"/>
          <a:sy n="64" d="100"/>
        </p:scale>
        <p:origin x="-13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КОМНАТНЫЕ РАСТЕНИЯ</a:t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«НАШИ ЗЕЛЁНЫЕ ДРУЗЬЯ» 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37813106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571612"/>
            <a:ext cx="7358114" cy="485778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МОНСТЕРА – РОДИНА ЦЕНТРАЛЬНАЯ АМЕРИКА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монстер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1428736"/>
            <a:ext cx="7215238" cy="507209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КАКТУС –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РОДИНА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путыня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Содержимое 4" descr="кактус пустыня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285860"/>
            <a:ext cx="8143932" cy="521497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АЛОЭ – РОДИНА  ЮЖНАЯ АФРИКА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алоэ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285860"/>
            <a:ext cx="7429551" cy="514353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</Words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КОМНАТНЫЕ РАСТЕНИЯ «НАШИ ЗЕЛЁНЫЕ ДРУЗЬЯ» </vt:lpstr>
      <vt:lpstr>МОНСТЕРА – РОДИНА ЦЕНТРАЛЬНАЯ АМЕРИКА</vt:lpstr>
      <vt:lpstr>КАКТУС – РОДИНА путыня</vt:lpstr>
      <vt:lpstr>АЛОЭ – РОДИНА  ЮЖНАЯ АФРИКА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КОМНАТНЫЕ РАСТЕНИЯ «НАШИ ЗЕЛЁНЫЕ ДРУЗЬЯ» </dc:title>
  <cp:lastModifiedBy>Admin</cp:lastModifiedBy>
  <cp:revision>5</cp:revision>
  <dcterms:modified xsi:type="dcterms:W3CDTF">2015-04-23T22:12:54Z</dcterms:modified>
</cp:coreProperties>
</file>