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41" autoAdjust="0"/>
  </p:normalViewPr>
  <p:slideViewPr>
    <p:cSldViewPr>
      <p:cViewPr varScale="1">
        <p:scale>
          <a:sx n="74" d="100"/>
          <a:sy n="7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0FAEAF-21ED-4C83-8765-7DAF0CA76A3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6C1866-20DD-495F-8139-A4B80F89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5715040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5000636"/>
            <a:ext cx="434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 Мочалова О.П.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 высшей категории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6072206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№7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физическому развитию детей Калининского района Санкт-Петербурга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71480"/>
            <a:ext cx="363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Посуда бывает?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429388" y="194207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КУХОННАЯ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cf000e6ea635a50cbc34d765026a0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9" y="1428736"/>
            <a:ext cx="6120241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6572298" cy="492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428604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ЧАЙНАЯ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29552" cy="564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142852"/>
            <a:ext cx="30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КОФЕЙНАЯ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1a92b069ee13efb30bc000fe389f1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857232"/>
            <a:ext cx="7786742" cy="5500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285728"/>
            <a:ext cx="2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ma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142984"/>
            <a:ext cx="7025228" cy="511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604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СТОЛОВЫЕ ПРИБОРЫ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5dd0a_94633e9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214421"/>
            <a:ext cx="7937643" cy="5278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428604"/>
            <a:ext cx="448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СЕРВИЗ ЧАЙНЫЙ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8384-500x5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47750"/>
            <a:ext cx="6429420" cy="5524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08" y="357166"/>
            <a:ext cx="3924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Столовый сервиз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285728"/>
            <a:ext cx="4650946" cy="6359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9" y="142850"/>
            <a:ext cx="4929222" cy="64784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9155_html_2a5c5f7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12889"/>
            <a:ext cx="8429684" cy="5745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428604"/>
            <a:ext cx="491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нужна посуда?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14298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Посуда- нужна для приготовления и употребления пищи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ad130d46d5bd7f20ac416880d3cba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785926"/>
            <a:ext cx="6581792" cy="4815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FxwbVoYS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11200"/>
            <a:ext cx="76708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285992"/>
            <a:ext cx="6460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Посудой пользовались с древних времён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89" y="714356"/>
            <a:ext cx="571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Сначала она была деревянная и глиняная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drm5-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1" y="3685383"/>
            <a:ext cx="3357586" cy="2863058"/>
          </a:xfrm>
          <a:prstGeom prst="rect">
            <a:avLst/>
          </a:prstGeom>
        </p:spPr>
      </p:pic>
      <p:pic>
        <p:nvPicPr>
          <p:cNvPr id="9" name="Рисунок 8" descr="2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071546"/>
            <a:ext cx="5715040" cy="2857520"/>
          </a:xfrm>
          <a:prstGeom prst="rect">
            <a:avLst/>
          </a:prstGeom>
        </p:spPr>
      </p:pic>
      <p:pic>
        <p:nvPicPr>
          <p:cNvPr id="10" name="Рисунок 9" descr="img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429000"/>
            <a:ext cx="4000242" cy="299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3521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чего сделана посуда?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071546"/>
            <a:ext cx="301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f4808b525a42a0bb340252b3c0de1d3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714488"/>
            <a:ext cx="7233184" cy="485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00042"/>
            <a:ext cx="286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ГЛИНЫ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125124"/>
            <a:ext cx="6881834" cy="516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8572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СТЕКЛА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071546"/>
            <a:ext cx="6215106" cy="454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35716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МЕТАЛЛА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бор-кастрюл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142984"/>
            <a:ext cx="7169282" cy="532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35716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ФАРФОРА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vetyi-po-uhodu-za-posudo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9225" y="1088488"/>
            <a:ext cx="6081733" cy="485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357166"/>
            <a:ext cx="501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ПЛАСТМАССЫ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5433_enlz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143668" cy="5320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88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Olga_M</dc:creator>
  <cp:lastModifiedBy>Olga_M</cp:lastModifiedBy>
  <cp:revision>60</cp:revision>
  <dcterms:created xsi:type="dcterms:W3CDTF">2016-03-20T14:09:39Z</dcterms:created>
  <dcterms:modified xsi:type="dcterms:W3CDTF">2016-03-21T19:51:47Z</dcterms:modified>
</cp:coreProperties>
</file>