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1" r:id="rId2"/>
    <p:sldId id="262" r:id="rId3"/>
    <p:sldId id="260" r:id="rId4"/>
    <p:sldId id="256" r:id="rId5"/>
    <p:sldId id="266" r:id="rId6"/>
    <p:sldId id="276" r:id="rId7"/>
    <p:sldId id="267" r:id="rId8"/>
    <p:sldId id="277" r:id="rId9"/>
    <p:sldId id="27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0000"/>
    <a:srgbClr val="FFFF00"/>
    <a:srgbClr val="9BBB59"/>
    <a:srgbClr val="33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8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EAC6AB-7F6C-4CB2-BE6A-1BDE0505886C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8F2207-B8E6-49E8-964B-CE57DDB42A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2E71-B906-42EC-B2D3-31588CB3A014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DE9F-EFAD-4C34-A1F6-D3EC151E65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2E71-B906-42EC-B2D3-31588CB3A014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DE9F-EFAD-4C34-A1F6-D3EC151E65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2E71-B906-42EC-B2D3-31588CB3A014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DE9F-EFAD-4C34-A1F6-D3EC151E65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2E71-B906-42EC-B2D3-31588CB3A014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DE9F-EFAD-4C34-A1F6-D3EC151E65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2E71-B906-42EC-B2D3-31588CB3A014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DE9F-EFAD-4C34-A1F6-D3EC151E65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2E71-B906-42EC-B2D3-31588CB3A014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DE9F-EFAD-4C34-A1F6-D3EC151E65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2E71-B906-42EC-B2D3-31588CB3A014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DE9F-EFAD-4C34-A1F6-D3EC151E65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2E71-B906-42EC-B2D3-31588CB3A014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DE9F-EFAD-4C34-A1F6-D3EC151E65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2E71-B906-42EC-B2D3-31588CB3A014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DE9F-EFAD-4C34-A1F6-D3EC151E65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2E71-B906-42EC-B2D3-31588CB3A014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DE9F-EFAD-4C34-A1F6-D3EC151E65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2E71-B906-42EC-B2D3-31588CB3A014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DE9F-EFAD-4C34-A1F6-D3EC151E65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D2E71-B906-42EC-B2D3-31588CB3A014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5DE9F-EFAD-4C34-A1F6-D3EC151E65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9632" y="1844824"/>
            <a:ext cx="43565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«Бравые</a:t>
            </a:r>
          </a:p>
          <a:p>
            <a:r>
              <a:rPr lang="ru-RU" sz="7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солдаты»</a:t>
            </a:r>
            <a:endParaRPr lang="ru-RU" sz="80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692696"/>
            <a:ext cx="6336704" cy="4524315"/>
          </a:xfrm>
          <a:prstGeom prst="rect">
            <a:avLst/>
          </a:prstGeom>
          <a:noFill/>
          <a:ln w="76200"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Российский воин бережёт </a:t>
            </a:r>
          </a:p>
          <a:p>
            <a:pPr>
              <a:buNone/>
            </a:pP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Родной страны покой и славу! </a:t>
            </a:r>
          </a:p>
          <a:p>
            <a:pPr>
              <a:buNone/>
            </a:pP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Он на посту – и наш народ </a:t>
            </a:r>
          </a:p>
          <a:p>
            <a:pPr>
              <a:buNone/>
            </a:pP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Гордится Армией по праву. </a:t>
            </a:r>
          </a:p>
          <a:p>
            <a:pPr>
              <a:buNone/>
            </a:pP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Спокойно дети пусть растут </a:t>
            </a:r>
          </a:p>
          <a:p>
            <a:pPr>
              <a:buNone/>
            </a:pP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Российской солнечной Отчизне </a:t>
            </a:r>
          </a:p>
          <a:p>
            <a:pPr>
              <a:buNone/>
            </a:pP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Он охраняет мирный труд, </a:t>
            </a:r>
          </a:p>
          <a:p>
            <a:pPr>
              <a:buNone/>
            </a:pP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Прекрасный труд во имя жизни.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rina\Pictures\February_23-Soldatskij-prival(1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6632"/>
            <a:ext cx="9272617" cy="6624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Irina\Pictures\ismile_56371affa0e4f_bp22.jpg"/>
          <p:cNvPicPr>
            <a:picLocks noChangeAspect="1" noChangeArrowheads="1"/>
          </p:cNvPicPr>
          <p:nvPr/>
        </p:nvPicPr>
        <p:blipFill>
          <a:blip r:embed="rId3" cstate="print"/>
          <a:srcRect l="5296"/>
          <a:stretch>
            <a:fillRect/>
          </a:stretch>
        </p:blipFill>
        <p:spPr bwMode="auto">
          <a:xfrm>
            <a:off x="4205549" y="3429001"/>
            <a:ext cx="4938451" cy="3429000"/>
          </a:xfrm>
          <a:prstGeom prst="rect">
            <a:avLst/>
          </a:prstGeom>
          <a:noFill/>
        </p:spPr>
      </p:pic>
      <p:pic>
        <p:nvPicPr>
          <p:cNvPr id="11" name="Picture 2" descr="C:\Users\rekom\Desktop\Внеклассные мероприятия\23 февраля\23 февраля-фото\1366x768_791813_[www_ArtFile_ru]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6098976" cy="3429000"/>
          </a:xfrm>
          <a:prstGeom prst="rect">
            <a:avLst/>
          </a:prstGeom>
          <a:noFill/>
        </p:spPr>
      </p:pic>
      <p:pic>
        <p:nvPicPr>
          <p:cNvPr id="2052" name="Picture 4" descr="C:\Users\Irina\Pictures\23f3.jpg"/>
          <p:cNvPicPr>
            <a:picLocks noChangeAspect="1" noChangeArrowheads="1"/>
          </p:cNvPicPr>
          <p:nvPr/>
        </p:nvPicPr>
        <p:blipFill>
          <a:blip r:embed="rId5" cstate="print"/>
          <a:srcRect l="7118" r="8706"/>
          <a:stretch>
            <a:fillRect/>
          </a:stretch>
        </p:blipFill>
        <p:spPr bwMode="auto">
          <a:xfrm>
            <a:off x="327651" y="3744964"/>
            <a:ext cx="3380254" cy="31130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Вовина\prezentaciya\ya\VVS_budut_rasformirovany.jpg"/>
          <p:cNvPicPr>
            <a:picLocks noChangeAspect="1" noChangeArrowheads="1"/>
          </p:cNvPicPr>
          <p:nvPr/>
        </p:nvPicPr>
        <p:blipFill>
          <a:blip r:embed="rId3" cstate="print"/>
          <a:srcRect t="5013"/>
          <a:stretch>
            <a:fillRect/>
          </a:stretch>
        </p:blipFill>
        <p:spPr bwMode="auto">
          <a:xfrm>
            <a:off x="799839" y="188640"/>
            <a:ext cx="4887895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76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084168" y="0"/>
            <a:ext cx="2949448" cy="2304256"/>
          </a:xfrm>
          <a:prstGeom prst="rect">
            <a:avLst/>
          </a:prstGeom>
        </p:spPr>
      </p:pic>
      <p:pic>
        <p:nvPicPr>
          <p:cNvPr id="5" name="Picture 2" descr="D:\Вовина\prezentaciya\ya\186676278.jpg"/>
          <p:cNvPicPr>
            <a:picLocks noChangeAspect="1" noChangeArrowheads="1"/>
          </p:cNvPicPr>
          <p:nvPr/>
        </p:nvPicPr>
        <p:blipFill>
          <a:blip r:embed="rId5" cstate="print"/>
          <a:srcRect l="11165" r="6534"/>
          <a:stretch>
            <a:fillRect/>
          </a:stretch>
        </p:blipFill>
        <p:spPr bwMode="auto">
          <a:xfrm>
            <a:off x="5292080" y="4149080"/>
            <a:ext cx="366084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D:\Вовина\prezentaciya\ya\1244813813_13_11_08_34_sm.jpg"/>
          <p:cNvPicPr>
            <a:picLocks noChangeAspect="1" noChangeArrowheads="1"/>
          </p:cNvPicPr>
          <p:nvPr/>
        </p:nvPicPr>
        <p:blipFill>
          <a:blip r:embed="rId6" cstate="print"/>
          <a:srcRect t="11676"/>
          <a:stretch>
            <a:fillRect/>
          </a:stretch>
        </p:blipFill>
        <p:spPr bwMode="auto">
          <a:xfrm>
            <a:off x="-1" y="3861048"/>
            <a:ext cx="5089723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Irina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2" descr="C:\Users\Irina\Pictures\128926.jpg"/>
          <p:cNvPicPr>
            <a:picLocks noChangeAspect="1" noChangeArrowheads="1"/>
          </p:cNvPicPr>
          <p:nvPr/>
        </p:nvPicPr>
        <p:blipFill>
          <a:blip r:embed="rId3" cstate="print"/>
          <a:srcRect l="17823"/>
          <a:stretch>
            <a:fillRect/>
          </a:stretch>
        </p:blipFill>
        <p:spPr bwMode="auto">
          <a:xfrm>
            <a:off x="-1" y="1700808"/>
            <a:ext cx="5720153" cy="4176464"/>
          </a:xfrm>
          <a:prstGeom prst="rect">
            <a:avLst/>
          </a:prstGeom>
          <a:noFill/>
        </p:spPr>
      </p:pic>
      <p:pic>
        <p:nvPicPr>
          <p:cNvPr id="9" name="Рисунок 8" descr="160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5436096" y="332656"/>
            <a:ext cx="3167715" cy="972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4102" name="Picture 6" descr="C:\Users\Irina\Pictures\82376_html_m6869b2c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2348880"/>
            <a:ext cx="2701329" cy="3662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C:\Users\Irina\Pictures\_______07__2013__2_20140129_1887541403.jpg"/>
          <p:cNvPicPr>
            <a:picLocks noChangeAspect="1" noChangeArrowheads="1"/>
          </p:cNvPicPr>
          <p:nvPr/>
        </p:nvPicPr>
        <p:blipFill>
          <a:blip r:embed="rId3" cstate="print"/>
          <a:srcRect l="7235" t="9594" r="19381"/>
          <a:stretch>
            <a:fillRect/>
          </a:stretch>
        </p:blipFill>
        <p:spPr bwMode="auto">
          <a:xfrm>
            <a:off x="251520" y="188640"/>
            <a:ext cx="6480720" cy="5319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8" name="Picture 4" descr="C:\Users\Irina\Pictures\48779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4581128"/>
            <a:ext cx="2352675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C:\Users\Irina\Pictures\_______07__2013__2_20140129_1887541403.jpg"/>
          <p:cNvPicPr>
            <a:picLocks noChangeAspect="1" noChangeArrowheads="1"/>
          </p:cNvPicPr>
          <p:nvPr/>
        </p:nvPicPr>
        <p:blipFill>
          <a:blip r:embed="rId3" cstate="print"/>
          <a:srcRect l="7235" t="9594" r="19381"/>
          <a:stretch>
            <a:fillRect/>
          </a:stretch>
        </p:blipFill>
        <p:spPr bwMode="auto">
          <a:xfrm>
            <a:off x="251520" y="188640"/>
            <a:ext cx="6480720" cy="5319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8" name="Picture 4" descr="C:\Users\Irina\Pictures\48779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4581128"/>
            <a:ext cx="2352675" cy="2133600"/>
          </a:xfrm>
          <a:prstGeom prst="rect">
            <a:avLst/>
          </a:prstGeom>
          <a:noFill/>
        </p:spPr>
      </p:pic>
      <p:pic>
        <p:nvPicPr>
          <p:cNvPr id="11" name="Объект 3"/>
          <p:cNvPicPr>
            <a:picLocks noGrp="1" noChangeAspect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0" y="0"/>
            <a:ext cx="9144000" cy="6881813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52400" y="152400"/>
            <a:ext cx="9144000" cy="68818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Irina\Pictures\1358614231_23-fevralya_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629</TotalTime>
  <Words>46</Words>
  <Application>Microsoft Office PowerPoint</Application>
  <PresentationFormat>Экран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Irina</dc:creator>
  <cp:lastModifiedBy>Home</cp:lastModifiedBy>
  <cp:revision>64</cp:revision>
  <dcterms:created xsi:type="dcterms:W3CDTF">2015-01-24T12:21:52Z</dcterms:created>
  <dcterms:modified xsi:type="dcterms:W3CDTF">2016-02-02T04:35:51Z</dcterms:modified>
</cp:coreProperties>
</file>