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3" r:id="rId5"/>
    <p:sldId id="261" r:id="rId6"/>
    <p:sldId id="262" r:id="rId7"/>
    <p:sldId id="264" r:id="rId8"/>
    <p:sldId id="266" r:id="rId9"/>
    <p:sldId id="265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353"/>
    <a:srgbClr val="D3C50B"/>
    <a:srgbClr val="D9CF05"/>
    <a:srgbClr val="000000"/>
    <a:srgbClr val="EB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47164-648E-4633-A5B8-772F1625E9C5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856C4-373D-407C-AE4E-5AADDBEC5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81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856C4-373D-407C-AE4E-5AADDBEC522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147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30D8A-AC4D-42BB-969F-8C9245B446AB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54BD2-FBB8-4C67-85B7-E01C59551B0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4104456" cy="1470025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Spotlight </a:t>
            </a:r>
            <a:br>
              <a:rPr lang="en-US" sz="5400" dirty="0" smtClean="0"/>
            </a:br>
            <a:r>
              <a:rPr lang="en-US" sz="5400" dirty="0" smtClean="0"/>
              <a:t>on the UK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3992488" cy="17526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The toys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/>
          </a:bodyPr>
          <a:lstStyle/>
          <a:p>
            <a:r>
              <a:rPr lang="en-US" dirty="0"/>
              <a:t>Spotlight in </a:t>
            </a:r>
            <a:r>
              <a:rPr lang="en-US" dirty="0" smtClean="0"/>
              <a:t>Russia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People from other countries like to take these toys home as souvenirs.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" y="2241844"/>
            <a:ext cx="4111932" cy="305936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982" y="3645024"/>
            <a:ext cx="4483968" cy="27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9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Teddy Bears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US" dirty="0" smtClean="0"/>
              <a:t>In Great Britain children love teddy bears!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04864"/>
            <a:ext cx="3714441" cy="3600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641" y="1772816"/>
            <a:ext cx="3725864" cy="263740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385" y="4511677"/>
            <a:ext cx="3662120" cy="22823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Teddy </a:t>
            </a:r>
            <a:r>
              <a:rPr lang="en-US" dirty="0" smtClean="0"/>
              <a:t>Bears shops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can see all kinds of teddy bears: big and small and all different </a:t>
            </a:r>
            <a:r>
              <a:rPr lang="en-US" dirty="0" err="1" smtClean="0"/>
              <a:t>colours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589" y="2924944"/>
            <a:ext cx="4155323" cy="33837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924944"/>
            <a:ext cx="4060537" cy="338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49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Teddy Bears shops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teddy bears wear clothes and hats too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491118"/>
            <a:ext cx="4920183" cy="3605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61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плюшевого мишки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0" y="1196752"/>
            <a:ext cx="5220072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В 1902 году президент США Теодор Рузвельт пощадил на охоте американского чёрного медведя, загнанного охотничьей командой с собаками, полузабитого и привязанного к </a:t>
            </a:r>
            <a:r>
              <a:rPr lang="ru-RU" dirty="0" smtClean="0"/>
              <a:t>дереву. </a:t>
            </a:r>
            <a:r>
              <a:rPr lang="ru-RU" dirty="0"/>
              <a:t>Рузвельта пригласили отстрелить добычу. Он отказался сделать </a:t>
            </a:r>
            <a:r>
              <a:rPr lang="ru-RU" dirty="0" smtClean="0"/>
              <a:t>это, сказав, что </a:t>
            </a:r>
            <a:r>
              <a:rPr lang="ru-RU" dirty="0"/>
              <a:t>это «неспортивно</a:t>
            </a:r>
            <a:r>
              <a:rPr lang="ru-RU" dirty="0" smtClean="0"/>
              <a:t>»</a:t>
            </a:r>
            <a:r>
              <a:rPr lang="ru-RU" dirty="0"/>
              <a:t> История попала в </a:t>
            </a:r>
            <a:r>
              <a:rPr lang="ru-RU" dirty="0" smtClean="0"/>
              <a:t>газеты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913316"/>
            <a:ext cx="2421247" cy="3496281"/>
          </a:xfrm>
        </p:spPr>
      </p:pic>
    </p:spTree>
    <p:extLst>
      <p:ext uri="{BB962C8B-B14F-4D97-AF65-F5344CB8AC3E}">
        <p14:creationId xmlns:p14="http://schemas.microsoft.com/office/powerpoint/2010/main" val="400081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Медвежонок Тедди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24428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Газета с изображением медвежонка </a:t>
            </a:r>
            <a:r>
              <a:rPr lang="ru-RU" dirty="0"/>
              <a:t>попалась на глаза жене Морриса </a:t>
            </a:r>
            <a:r>
              <a:rPr lang="ru-RU" dirty="0" err="1" smtClean="0"/>
              <a:t>Мичтома</a:t>
            </a:r>
            <a:r>
              <a:rPr lang="ru-RU" dirty="0" smtClean="0"/>
              <a:t>, </a:t>
            </a:r>
            <a:r>
              <a:rPr lang="ru-RU" dirty="0"/>
              <a:t>владельца магазина игрушек. Она и сшила первого медвежонка, похожего на медведя из карикатуры. Он был установлен на витрине магазина и назван «Медвежонок Тедди», в честь президента Рузвельта.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938" y="1575970"/>
            <a:ext cx="3472961" cy="4229294"/>
          </a:xfrm>
        </p:spPr>
      </p:pic>
    </p:spTree>
    <p:extLst>
      <p:ext uri="{BB962C8B-B14F-4D97-AF65-F5344CB8AC3E}">
        <p14:creationId xmlns:p14="http://schemas.microsoft.com/office/powerpoint/2010/main" val="63771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Первый магазин плюшевых мишек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682" y="1600199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Новая игрушка вызвала у покупателей небывалый интерес и вскоре, получив согласие Рузвельта на использование его имени, </a:t>
            </a:r>
            <a:r>
              <a:rPr lang="ru-RU" dirty="0" err="1"/>
              <a:t>Мичтом</a:t>
            </a:r>
            <a:r>
              <a:rPr lang="ru-RU" dirty="0"/>
              <a:t> основал компанию </a:t>
            </a:r>
            <a:r>
              <a:rPr lang="ru-RU" dirty="0" err="1"/>
              <a:t>Ideal</a:t>
            </a:r>
            <a:r>
              <a:rPr lang="ru-RU" dirty="0"/>
              <a:t> </a:t>
            </a:r>
            <a:r>
              <a:rPr lang="ru-RU" dirty="0" err="1"/>
              <a:t>Toy</a:t>
            </a:r>
            <a:r>
              <a:rPr lang="ru-RU" dirty="0"/>
              <a:t> </a:t>
            </a:r>
            <a:r>
              <a:rPr lang="ru-RU" dirty="0" err="1"/>
              <a:t>Company</a:t>
            </a:r>
            <a:r>
              <a:rPr lang="ru-RU" dirty="0"/>
              <a:t>, занимавшуюся выпуском игрушечных медвежат.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282" y="1980157"/>
            <a:ext cx="4923381" cy="4146005"/>
          </a:xfrm>
        </p:spPr>
      </p:pic>
    </p:spTree>
    <p:extLst>
      <p:ext uri="{BB962C8B-B14F-4D97-AF65-F5344CB8AC3E}">
        <p14:creationId xmlns:p14="http://schemas.microsoft.com/office/powerpoint/2010/main" val="285815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Teddy Bears shops</a:t>
            </a:r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16" y="1268760"/>
            <a:ext cx="5015515" cy="2838971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04864"/>
            <a:ext cx="4514850" cy="30289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134" y="3212976"/>
            <a:ext cx="4229913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27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7708" y="138795"/>
            <a:ext cx="8507288" cy="1733054"/>
          </a:xfrm>
        </p:spPr>
        <p:txBody>
          <a:bodyPr>
            <a:normAutofit fontScale="90000"/>
          </a:bodyPr>
          <a:lstStyle/>
          <a:p>
            <a:r>
              <a:rPr lang="en-US" dirty="0"/>
              <a:t>Spotlight </a:t>
            </a:r>
            <a:r>
              <a:rPr lang="en-US" dirty="0" smtClean="0"/>
              <a:t>in Russia</a:t>
            </a:r>
            <a:br>
              <a:rPr lang="en-US" dirty="0" smtClean="0"/>
            </a:br>
            <a:r>
              <a:rPr lang="en-US" dirty="0"/>
              <a:t>You can see traditional </a:t>
            </a:r>
            <a:r>
              <a:rPr lang="en-US" dirty="0" smtClean="0"/>
              <a:t>Russian toys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A horse</a:t>
            </a:r>
            <a:endParaRPr lang="ru-RU" sz="32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/>
              <a:t>Matryoshka</a:t>
            </a:r>
            <a:r>
              <a:rPr lang="en-US" sz="3200" dirty="0" smtClean="0"/>
              <a:t> dolls</a:t>
            </a:r>
            <a:endParaRPr lang="ru-RU" sz="32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18" y="2247256"/>
            <a:ext cx="4038280" cy="359712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515" y="2271348"/>
            <a:ext cx="4004256" cy="357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07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shary</Template>
  <TotalTime>94</TotalTime>
  <Words>201</Words>
  <Application>Microsoft Office PowerPoint</Application>
  <PresentationFormat>Экран (4:3)</PresentationFormat>
  <Paragraphs>21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Spotlight  on the UK</vt:lpstr>
      <vt:lpstr>Teddy Bears</vt:lpstr>
      <vt:lpstr>Teddy Bears shops</vt:lpstr>
      <vt:lpstr>Teddy Bears shops</vt:lpstr>
      <vt:lpstr>История плюшевого мишки</vt:lpstr>
      <vt:lpstr>Медвежонок Тедди</vt:lpstr>
      <vt:lpstr>Первый магазин плюшевых мишек</vt:lpstr>
      <vt:lpstr>Teddy Bears shops</vt:lpstr>
      <vt:lpstr>Spotlight in Russia You can see traditional Russian toys </vt:lpstr>
      <vt:lpstr>Spotlight in Russia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Spotlight  on the UK</dc:title>
  <dc:creator>Пользователь Windows</dc:creator>
  <cp:lastModifiedBy>Пользователь Windows</cp:lastModifiedBy>
  <cp:revision>9</cp:revision>
  <dcterms:created xsi:type="dcterms:W3CDTF">2016-03-20T08:34:45Z</dcterms:created>
  <dcterms:modified xsi:type="dcterms:W3CDTF">2016-03-20T10:09:36Z</dcterms:modified>
</cp:coreProperties>
</file>