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21" autoAdjust="0"/>
  </p:normalViewPr>
  <p:slideViewPr>
    <p:cSldViewPr snapToGrid="0">
      <p:cViewPr>
        <p:scale>
          <a:sx n="73" d="100"/>
          <a:sy n="73" d="100"/>
        </p:scale>
        <p:origin x="-5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7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2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1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5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3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1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9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739A-93F7-4A62-BD7C-F7E884038B6A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638A-6CBF-4239-9F60-0D0462DEC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0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69"/>
            <a:ext cx="12192000" cy="6829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788" y="397551"/>
            <a:ext cx="10321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в подготовительной группе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 «Зимушка-зима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52482" y="5464366"/>
            <a:ext cx="3536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Клёцбах</a:t>
            </a:r>
            <a:r>
              <a:rPr lang="ru-RU" dirty="0" smtClean="0"/>
              <a:t> Ирина Ивановна, воспитатель ГБДОУ комбинированного вида № 28 Красносельского р-на СПб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07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8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8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269" y="339634"/>
            <a:ext cx="28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2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300446"/>
            <a:ext cx="289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5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1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696" y="431074"/>
            <a:ext cx="218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8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5248" y="297455"/>
            <a:ext cx="4792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Оттепель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2338" y="0"/>
            <a:ext cx="515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Оттепель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080" y="418641"/>
            <a:ext cx="3602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Изморозь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6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</Words>
  <Application>Microsoft Office PowerPoint</Application>
  <PresentationFormat>Произвольный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Эренберг</dc:creator>
  <cp:lastModifiedBy>Ирина</cp:lastModifiedBy>
  <cp:revision>5</cp:revision>
  <dcterms:created xsi:type="dcterms:W3CDTF">2016-03-13T13:15:39Z</dcterms:created>
  <dcterms:modified xsi:type="dcterms:W3CDTF">2016-03-15T16:52:56Z</dcterms:modified>
</cp:coreProperties>
</file>