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6" r:id="rId10"/>
    <p:sldId id="265" r:id="rId11"/>
    <p:sldId id="263" r:id="rId12"/>
    <p:sldId id="267" r:id="rId13"/>
    <p:sldId id="268" r:id="rId14"/>
    <p:sldId id="270" r:id="rId15"/>
    <p:sldId id="269" r:id="rId16"/>
    <p:sldId id="271" r:id="rId17"/>
    <p:sldId id="273" r:id="rId18"/>
    <p:sldId id="27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6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B13F-5A46-4A0C-A12D-253FA4B6F4C4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24C03-55C0-449E-9CA6-B1D782858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11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B13F-5A46-4A0C-A12D-253FA4B6F4C4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24C03-55C0-449E-9CA6-B1D782858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162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B13F-5A46-4A0C-A12D-253FA4B6F4C4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24C03-55C0-449E-9CA6-B1D782858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794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B13F-5A46-4A0C-A12D-253FA4B6F4C4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24C03-55C0-449E-9CA6-B1D782858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982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B13F-5A46-4A0C-A12D-253FA4B6F4C4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24C03-55C0-449E-9CA6-B1D782858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704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B13F-5A46-4A0C-A12D-253FA4B6F4C4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24C03-55C0-449E-9CA6-B1D782858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610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B13F-5A46-4A0C-A12D-253FA4B6F4C4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24C03-55C0-449E-9CA6-B1D782858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570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B13F-5A46-4A0C-A12D-253FA4B6F4C4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24C03-55C0-449E-9CA6-B1D782858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426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B13F-5A46-4A0C-A12D-253FA4B6F4C4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24C03-55C0-449E-9CA6-B1D782858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784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B13F-5A46-4A0C-A12D-253FA4B6F4C4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24C03-55C0-449E-9CA6-B1D782858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884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B13F-5A46-4A0C-A12D-253FA4B6F4C4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24C03-55C0-449E-9CA6-B1D782858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04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DB13F-5A46-4A0C-A12D-253FA4B6F4C4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24C03-55C0-449E-9CA6-B1D782858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1867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2918" y="0"/>
            <a:ext cx="9144000" cy="137673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к занятию в подготовительной группе по теме «Транспорт».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9610" y="5313349"/>
            <a:ext cx="5181600" cy="1269694"/>
          </a:xfrm>
        </p:spPr>
        <p:txBody>
          <a:bodyPr>
            <a:normAutofit/>
          </a:bodyPr>
          <a:lstStyle/>
          <a:p>
            <a:pPr algn="l"/>
            <a:r>
              <a:rPr lang="ru-RU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Клёцбах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Ирина Ивановна, воспитатель </a:t>
            </a:r>
          </a:p>
          <a:p>
            <a:pPr algn="l"/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ГБДОУ комбинированного вида № 28</a:t>
            </a:r>
          </a:p>
          <a:p>
            <a:pPr algn="l"/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Красносельского района СПб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3687" y="2191983"/>
            <a:ext cx="5772837" cy="45219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633" y="1525835"/>
            <a:ext cx="2506393" cy="347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495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73723"/>
            <a:ext cx="12192000" cy="85250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72289" y="209321"/>
            <a:ext cx="4847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7C60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«Угадай-ка</a:t>
            </a:r>
            <a:r>
              <a:rPr lang="ru-RU" sz="4000" dirty="0">
                <a:solidFill>
                  <a:srgbClr val="7C60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73662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081352" cy="31908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840" y="3784209"/>
            <a:ext cx="4851790" cy="27291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0348" y="129100"/>
            <a:ext cx="3289349" cy="328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02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73723"/>
            <a:ext cx="12192000" cy="85250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72289" y="209321"/>
            <a:ext cx="4847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7C60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«Исключай-ка</a:t>
            </a:r>
            <a:r>
              <a:rPr lang="ru-RU" sz="4000" dirty="0">
                <a:solidFill>
                  <a:srgbClr val="7C60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22914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25062"/>
            <a:ext cx="12049122" cy="419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652" y="1160192"/>
            <a:ext cx="11858385" cy="431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2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604" y="253219"/>
            <a:ext cx="9481625" cy="635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10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73723"/>
            <a:ext cx="12192000" cy="85250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33470" y="167117"/>
            <a:ext cx="4847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7C60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dirty="0" err="1" smtClean="0">
                <a:solidFill>
                  <a:srgbClr val="7C60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Шутилка</a:t>
            </a:r>
            <a:r>
              <a:rPr lang="ru-RU" sz="4000" dirty="0">
                <a:solidFill>
                  <a:srgbClr val="7C60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24744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1376" y="3006246"/>
            <a:ext cx="4162816" cy="35984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388798" cy="32567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1499" y="0"/>
            <a:ext cx="4560501" cy="337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97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543" y="0"/>
            <a:ext cx="11301048" cy="685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35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928" y="1553378"/>
            <a:ext cx="10774496" cy="376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0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73723"/>
            <a:ext cx="12192000" cy="85250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72289" y="209321"/>
            <a:ext cx="4847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«Загадай-ка»</a:t>
            </a:r>
            <a:endParaRPr lang="ru-RU" sz="40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54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177" y="109024"/>
            <a:ext cx="3534507" cy="35345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7246" y="2959270"/>
            <a:ext cx="3282022" cy="35051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7728" y="43741"/>
            <a:ext cx="4269134" cy="387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6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73723"/>
            <a:ext cx="12192000" cy="85250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72289" y="209321"/>
            <a:ext cx="4847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7C60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«Называй-ка</a:t>
            </a:r>
            <a:r>
              <a:rPr lang="ru-RU" sz="4000" dirty="0">
                <a:solidFill>
                  <a:srgbClr val="7C60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52214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164037" cy="33104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037" y="3465194"/>
            <a:ext cx="3810000" cy="32194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6437" y="0"/>
            <a:ext cx="3732628" cy="34651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2369" y="3784210"/>
            <a:ext cx="3179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Воздушный транспорт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11615" y="2941077"/>
            <a:ext cx="3038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Водный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транспорт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51631" y="3771929"/>
            <a:ext cx="3376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Наземный транспорт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14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73723"/>
            <a:ext cx="12192000" cy="85250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72289" y="209321"/>
            <a:ext cx="4847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7C60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«Управляй-ка</a:t>
            </a:r>
            <a:r>
              <a:rPr lang="ru-RU" sz="4000" dirty="0">
                <a:solidFill>
                  <a:srgbClr val="7C60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07194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488788" cy="3026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63" y="3335908"/>
            <a:ext cx="2937588" cy="29523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3940" y="263883"/>
            <a:ext cx="2857441" cy="3124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5342" y="3664633"/>
            <a:ext cx="1974636" cy="27425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9771" y="316058"/>
            <a:ext cx="3336851" cy="3019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745" y="3664633"/>
            <a:ext cx="3014877" cy="301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7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483" y="0"/>
            <a:ext cx="976297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56406" y="0"/>
            <a:ext cx="4403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«Отдыхай-ка»</a:t>
            </a: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21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</TotalTime>
  <Words>52</Words>
  <Application>Microsoft Office PowerPoint</Application>
  <PresentationFormat>Произвольный</PresentationFormat>
  <Paragraphs>14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Презентация к занятию в подготовительной группе по теме «Транспорт».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занятию в подготовительной группе по теме «Транспорт».</dc:title>
  <dc:creator>Ирина Эренберг</dc:creator>
  <cp:lastModifiedBy>Ирина</cp:lastModifiedBy>
  <cp:revision>9</cp:revision>
  <dcterms:created xsi:type="dcterms:W3CDTF">2016-03-13T12:12:33Z</dcterms:created>
  <dcterms:modified xsi:type="dcterms:W3CDTF">2016-03-21T17:31:40Z</dcterms:modified>
</cp:coreProperties>
</file>