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4" r:id="rId2"/>
    <p:sldId id="256" r:id="rId3"/>
    <p:sldId id="266" r:id="rId4"/>
    <p:sldId id="262" r:id="rId5"/>
    <p:sldId id="270" r:id="rId6"/>
    <p:sldId id="261" r:id="rId7"/>
    <p:sldId id="272" r:id="rId8"/>
    <p:sldId id="273" r:id="rId9"/>
    <p:sldId id="267" r:id="rId10"/>
    <p:sldId id="275" r:id="rId11"/>
    <p:sldId id="276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AC056-9155-429D-BDE2-6C49C9C7662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57684-6A9D-4501-998D-E8836BCD3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983A52-60CC-4749-90FA-9A7A7958DEB7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45397E-4824-46D9-9E39-59F988BC2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83A52-60CC-4749-90FA-9A7A7958DEB7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5397E-4824-46D9-9E39-59F988BC2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A983A52-60CC-4749-90FA-9A7A7958DEB7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45397E-4824-46D9-9E39-59F988BC2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C5239-FBD5-4180-9222-4B2BC7174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83A52-60CC-4749-90FA-9A7A7958DEB7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5397E-4824-46D9-9E39-59F988BC2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983A52-60CC-4749-90FA-9A7A7958DEB7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445397E-4824-46D9-9E39-59F988BC2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83A52-60CC-4749-90FA-9A7A7958DEB7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5397E-4824-46D9-9E39-59F988BC2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83A52-60CC-4749-90FA-9A7A7958DEB7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5397E-4824-46D9-9E39-59F988BC2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83A52-60CC-4749-90FA-9A7A7958DEB7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5397E-4824-46D9-9E39-59F988BC2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983A52-60CC-4749-90FA-9A7A7958DEB7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5397E-4824-46D9-9E39-59F988BC2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83A52-60CC-4749-90FA-9A7A7958DEB7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5397E-4824-46D9-9E39-59F988BC2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83A52-60CC-4749-90FA-9A7A7958DEB7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5397E-4824-46D9-9E39-59F988BC2C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A983A52-60CC-4749-90FA-9A7A7958DEB7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45397E-4824-46D9-9E39-59F988BC2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saechka.ru/uploads/monthly_07_2007/post-447-1185103583.jpg" TargetMode="External"/><Relationship Id="rId7" Type="http://schemas.openxmlformats.org/officeDocument/2006/relationships/hyperlink" Target="http://index.dp.ua/content/images/tovari/krupa2.png" TargetMode="External"/><Relationship Id="rId2" Type="http://schemas.openxmlformats.org/officeDocument/2006/relationships/hyperlink" Target="http://www.stoknig.ru/_ld/269/7804709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avrynyuk.com.ua/images/ilyustrat/0002.jpg" TargetMode="External"/><Relationship Id="rId5" Type="http://schemas.openxmlformats.org/officeDocument/2006/relationships/hyperlink" Target="http://www.bgshop.ru/image.axd?id=9353311&amp;type=big&amp;goods=Audiobook&amp;theme=standart" TargetMode="External"/><Relationship Id="rId4" Type="http://schemas.openxmlformats.org/officeDocument/2006/relationships/hyperlink" Target="http://www.booqs.ru/products_pictures/77461_big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ПОБЕСЕДУЕМ!</a:t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Презентацию выполнила учитель начальных классов  МБОУ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Барвихинской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СОШ Ахмедова Марина  Алексеевна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34\Pictures\dev_mal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6" y="2857496"/>
            <a:ext cx="823261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6" y="-357214"/>
            <a:ext cx="2000264" cy="6143668"/>
          </a:xfrm>
        </p:spPr>
        <p:txBody>
          <a:bodyPr/>
          <a:lstStyle/>
          <a:p>
            <a:r>
              <a:rPr lang="ru-RU" dirty="0" smtClean="0"/>
              <a:t>ФАНТАЗЕРЫ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ВРУНЫ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428604"/>
            <a:ext cx="6215074" cy="642939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7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Придумывать ради собственного удовольствия;</a:t>
            </a:r>
            <a:endParaRPr lang="ru-RU" sz="7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Хочет обмануть кого-то с выгодой для себя;                                                </a:t>
            </a:r>
            <a:endParaRPr lang="ru-RU" sz="7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7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Хочет сочинить интересную историю;     </a:t>
            </a:r>
            <a:endParaRPr lang="ru-RU" sz="7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</a:t>
            </a:r>
            <a:endParaRPr lang="ru-RU" sz="7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Сочиняет истории для того, чтобы их читали другие;</a:t>
            </a:r>
            <a:endParaRPr lang="ru-RU" sz="7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7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Обманывает, чтобы получить какую-то пользу;</a:t>
            </a:r>
            <a:endParaRPr lang="ru-RU" sz="7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7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Придумывает для того, чтобы другие получали удовольствие</a:t>
            </a:r>
            <a:r>
              <a:rPr lang="ru-RU" sz="7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                     </a:t>
            </a:r>
            <a:r>
              <a:rPr lang="ru-RU" sz="7400" b="1" dirty="0" smtClean="0"/>
              <a:t>                           </a:t>
            </a:r>
            <a:endParaRPr lang="ru-RU" sz="7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242048" cy="128588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 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i="1" dirty="0" smtClean="0"/>
              <a:t>Фантазировать, обманывать, выдумывать, сочинять, изобретать, лгать, врать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sz="quarter" idx="2"/>
          </p:nvPr>
        </p:nvSpPr>
        <p:spPr>
          <a:xfrm>
            <a:off x="457200" y="2500313"/>
            <a:ext cx="3757610" cy="3325812"/>
          </a:xfrm>
        </p:spPr>
        <p:txBody>
          <a:bodyPr>
            <a:normAutofit fontScale="97500"/>
          </a:bodyPr>
          <a:lstStyle/>
          <a:p>
            <a:r>
              <a:rPr lang="ru-RU" i="1" dirty="0" smtClean="0"/>
              <a:t> 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300" b="1" i="1" dirty="0" smtClean="0">
                <a:solidFill>
                  <a:srgbClr val="0070C0"/>
                </a:solidFill>
              </a:rPr>
              <a:t>Фантазировать выдумывать сочинять изобретать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8" name="Заголовок 1"/>
          <p:cNvSpPr>
            <a:spLocks noGrp="1"/>
          </p:cNvSpPr>
          <p:nvPr>
            <p:ph sz="quarter" idx="4"/>
          </p:nvPr>
        </p:nvSpPr>
        <p:spPr>
          <a:xfrm>
            <a:off x="4178808" y="2500306"/>
            <a:ext cx="3520440" cy="3326334"/>
          </a:xfrm>
        </p:spPr>
        <p:txBody>
          <a:bodyPr>
            <a:normAutofit fontScale="97500"/>
          </a:bodyPr>
          <a:lstStyle/>
          <a:p>
            <a:r>
              <a:rPr lang="ru-RU" i="1" dirty="0" smtClean="0"/>
              <a:t> 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300" b="1" i="1" dirty="0" smtClean="0"/>
              <a:t>обманывать лгать</a:t>
            </a:r>
          </a:p>
          <a:p>
            <a:pPr>
              <a:buNone/>
            </a:pPr>
            <a:r>
              <a:rPr lang="ru-RU" sz="3300" b="1" i="1" dirty="0" smtClean="0"/>
              <a:t>   врать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ДОМАШНЕЕ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ЗАДАНИЕ</a:t>
            </a: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09508"/>
            <a:ext cx="7177108" cy="545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purp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80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purp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381750"/>
            <a:ext cx="180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purp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188913"/>
            <a:ext cx="180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6264696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Использованные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Ресурсы Интернет: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Портрет Н.Носова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http://www.stoknig.ru/_ld/269/78047095.jpg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Фантазеры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http://forum.saechka.ru/uploads/monthly_07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_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2007/post-447-1185103583.jpg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Мишкина каша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www.booqs.ru/products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_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pictures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/77461_big.jpg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Незнайка в солнечном городе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http://www.bgshop.ru/image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axd?id=9353311&amp;type=big&amp;goods=Audiobook&amp;theme=standart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Незнайка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http://vavrynyuk.com.ua/images/ilyustrat/0002.jpg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index.dp.ua/content/images/tovari/krupa2.png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Незнайка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2711895" cy="384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87824" y="1628800"/>
          <a:ext cx="5879976" cy="2987040"/>
        </p:xfrm>
        <a:graphic>
          <a:graphicData uri="http://schemas.openxmlformats.org/drawingml/2006/table">
            <a:tbl>
              <a:tblPr/>
              <a:tblGrid>
                <a:gridCol w="587997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        Наш план действий: </a:t>
                      </a:r>
                      <a:endParaRPr lang="ru-RU" sz="2800" b="1" dirty="0" smtClean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1. Сами найдём способ 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2.Сопоставим </a:t>
                      </a:r>
                      <a:r>
                        <a:rPr lang="ru-RU" sz="2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свои предположения с учебником.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3. Выполним. Выскажи свое мнение.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92696"/>
            <a:ext cx="81003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Я –небесный верхолаз, я по небу лазаю</a:t>
            </a: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А потом оттуда – раз, опускаюсь на землю.</a:t>
            </a: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Ты не веришь? Ну и что ж…</a:t>
            </a: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Все равно это не ложь, а моя фантазия.</a:t>
            </a:r>
          </a:p>
          <a:p>
            <a:pPr algn="just">
              <a:spcAft>
                <a:spcPts val="0"/>
              </a:spcAft>
            </a:pPr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Вы догадались, о чем мы будем говорить на уроке?</a:t>
            </a:r>
            <a:endParaRPr lang="ru-RU" sz="32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229200"/>
            <a:ext cx="682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фантазии, выдумке, воображении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5" name="Picture 43" descr="Рисунок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066800"/>
            <a:ext cx="1560513" cy="2060575"/>
          </a:xfrm>
          <a:prstGeom prst="rect">
            <a:avLst/>
          </a:prstGeom>
          <a:noFill/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5972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Николай Николаевич Носов</a:t>
            </a:r>
          </a:p>
        </p:txBody>
      </p:sp>
      <p:pic>
        <p:nvPicPr>
          <p:cNvPr id="8194" name="Picture 2" descr="н нос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066800"/>
            <a:ext cx="3302000" cy="39624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227" name="Picture 35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990600"/>
            <a:ext cx="1427163" cy="1901825"/>
          </a:xfrm>
          <a:prstGeom prst="rect">
            <a:avLst/>
          </a:prstGeom>
          <a:noFill/>
        </p:spPr>
      </p:pic>
      <p:pic>
        <p:nvPicPr>
          <p:cNvPr id="8228" name="Picture 36" descr="Рисуно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667000"/>
            <a:ext cx="1401763" cy="2133600"/>
          </a:xfrm>
          <a:prstGeom prst="rect">
            <a:avLst/>
          </a:prstGeom>
          <a:noFill/>
        </p:spPr>
      </p:pic>
      <p:pic>
        <p:nvPicPr>
          <p:cNvPr id="8229" name="Picture 37" descr="Рисунок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419600"/>
            <a:ext cx="1389063" cy="1962150"/>
          </a:xfrm>
          <a:prstGeom prst="rect">
            <a:avLst/>
          </a:prstGeom>
          <a:noFill/>
        </p:spPr>
      </p:pic>
      <p:pic>
        <p:nvPicPr>
          <p:cNvPr id="8230" name="Picture 38" descr="Рисунок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648200"/>
            <a:ext cx="1492250" cy="1941513"/>
          </a:xfrm>
          <a:prstGeom prst="rect">
            <a:avLst/>
          </a:prstGeom>
          <a:noFill/>
        </p:spPr>
      </p:pic>
      <p:pic>
        <p:nvPicPr>
          <p:cNvPr id="8231" name="Picture 39" descr="Рисунок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4724400"/>
            <a:ext cx="1249363" cy="1901825"/>
          </a:xfrm>
          <a:prstGeom prst="rect">
            <a:avLst/>
          </a:prstGeom>
          <a:noFill/>
        </p:spPr>
      </p:pic>
      <p:pic>
        <p:nvPicPr>
          <p:cNvPr id="8232" name="Picture 40" descr="Рисунок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4648200"/>
            <a:ext cx="1579563" cy="2024063"/>
          </a:xfrm>
          <a:prstGeom prst="rect">
            <a:avLst/>
          </a:prstGeom>
          <a:noFill/>
        </p:spPr>
      </p:pic>
      <p:pic>
        <p:nvPicPr>
          <p:cNvPr id="8233" name="Picture 41" descr="Рисунок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4495800"/>
            <a:ext cx="1511300" cy="1981200"/>
          </a:xfrm>
          <a:prstGeom prst="rect">
            <a:avLst/>
          </a:prstGeom>
          <a:noFill/>
        </p:spPr>
      </p:pic>
      <p:pic>
        <p:nvPicPr>
          <p:cNvPr id="8234" name="Picture 42" descr="Рисунок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2514600"/>
            <a:ext cx="1457325" cy="203041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ru-RU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писатель, режиссер</a:t>
            </a:r>
            <a:endParaRPr lang="ru-RU" b="1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Николай Николаевич Носов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(1908 – 1976)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9058" y="1600200"/>
            <a:ext cx="4099326" cy="47815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i="1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i="1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6000" i="1" dirty="0" smtClean="0">
                <a:solidFill>
                  <a:srgbClr val="002060"/>
                </a:solidFill>
              </a:rPr>
              <a:t>Актер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6000" i="1" dirty="0" smtClean="0">
                <a:solidFill>
                  <a:srgbClr val="002060"/>
                </a:solidFill>
              </a:rPr>
              <a:t>Режиссер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6000" i="1" dirty="0" smtClean="0">
                <a:solidFill>
                  <a:srgbClr val="002060"/>
                </a:solidFill>
              </a:rPr>
              <a:t>Писатель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6000" i="1" dirty="0" smtClean="0">
                <a:solidFill>
                  <a:srgbClr val="002060"/>
                </a:solidFill>
              </a:rPr>
              <a:t>Фантазер</a:t>
            </a:r>
          </a:p>
        </p:txBody>
      </p:sp>
      <p:pic>
        <p:nvPicPr>
          <p:cNvPr id="100359" name="Picture 7" descr="носов-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00808"/>
            <a:ext cx="3400425" cy="43195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purpl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53188"/>
            <a:ext cx="180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purpl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80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purpl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688" y="6453188"/>
            <a:ext cx="180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purpl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8713" y="188913"/>
            <a:ext cx="180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71810"/>
            <a:ext cx="3156357" cy="336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404664"/>
          <a:ext cx="7128792" cy="2926080"/>
        </p:xfrm>
        <a:graphic>
          <a:graphicData uri="http://schemas.openxmlformats.org/drawingml/2006/table">
            <a:tbl>
              <a:tblPr/>
              <a:tblGrid>
                <a:gridCol w="7128792"/>
              </a:tblGrid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Фантазёры- люди, которые любят фантазировать, </a:t>
                      </a:r>
                      <a:r>
                        <a:rPr lang="ru-RU" sz="3200" b="1" i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мечтать.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Фантазёры -  придумывают что-нибудь «небывалое», такое, что может удивить.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ЧТО ЭТО?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истратор\Мои документы\Аня\ЛИТЕРАТУРА\Носов Н\0_325cb_93e52169_XL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428736"/>
            <a:ext cx="2428892" cy="2643206"/>
          </a:xfrm>
          <a:prstGeom prst="rect">
            <a:avLst/>
          </a:prstGeom>
          <a:noFill/>
        </p:spPr>
      </p:pic>
      <p:pic>
        <p:nvPicPr>
          <p:cNvPr id="5" name="Рисунок 4" descr="C:\Documents and Settings\Администратор\Мои документы\Аня\ЛИТЕРАТУРА\Носов Н\0_325ce_1ddd2781_XL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1428736"/>
            <a:ext cx="2786066" cy="2624140"/>
          </a:xfrm>
          <a:prstGeom prst="rect">
            <a:avLst/>
          </a:prstGeom>
          <a:noFill/>
        </p:spPr>
      </p:pic>
      <p:pic>
        <p:nvPicPr>
          <p:cNvPr id="6" name="Рисунок 5" descr="C:\Documents and Settings\Администратор\Мои документы\Аня\ЛИТЕРАТУРА\Носов Н\0_325cf_30234615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214818"/>
            <a:ext cx="3300421" cy="2219330"/>
          </a:xfrm>
          <a:prstGeom prst="rect">
            <a:avLst/>
          </a:prstGeom>
          <a:noFill/>
        </p:spPr>
      </p:pic>
      <p:pic>
        <p:nvPicPr>
          <p:cNvPr id="7" name="Рисунок 6" descr="C:\Documents and Settings\Администратор\Мои документы\Аня\ЛИТЕРАТУРА\Носов Н\0_325d2_b7ee94a4_XL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4143380"/>
            <a:ext cx="2952755" cy="2290766"/>
          </a:xfrm>
          <a:prstGeom prst="rect">
            <a:avLst/>
          </a:prstGeom>
          <a:noFill/>
        </p:spPr>
      </p:pic>
      <p:pic>
        <p:nvPicPr>
          <p:cNvPr id="8" name="Рисунок 7" descr="C:\Documents and Settings\Администратор\Мои документы\Аня\ЛИТЕРАТУРА\Носов Н\0_325cd_34af1b61_XL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15074" y="1500174"/>
            <a:ext cx="2362200" cy="252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8385048" cy="20002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234\Pictures\img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4124325" cy="2571750"/>
          </a:xfrm>
          <a:prstGeom prst="rect">
            <a:avLst/>
          </a:prstGeom>
          <a:noFill/>
        </p:spPr>
      </p:pic>
      <p:pic>
        <p:nvPicPr>
          <p:cNvPr id="3075" name="Picture 3" descr="C:\Users\1234\Pictures\img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3352800" cy="4419606"/>
          </a:xfrm>
          <a:prstGeom prst="rect">
            <a:avLst/>
          </a:prstGeom>
          <a:noFill/>
        </p:spPr>
      </p:pic>
      <p:pic>
        <p:nvPicPr>
          <p:cNvPr id="3076" name="Picture 4" descr="C:\Users\1234\Pictures\img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02" y="3214686"/>
            <a:ext cx="4891602" cy="307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48680"/>
          <a:ext cx="8196064" cy="4937760"/>
        </p:xfrm>
        <a:graphic>
          <a:graphicData uri="http://schemas.openxmlformats.org/drawingml/2006/table">
            <a:tbl>
              <a:tblPr/>
              <a:tblGrid>
                <a:gridCol w="8196064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Чем отличается врун от фантазёра</a:t>
                      </a:r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36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b="1" i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Врун </a:t>
                      </a:r>
                      <a:r>
                        <a:rPr lang="ru-RU" sz="3600" b="1" i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– это лгун, который говорит неправду с выгодой для себя. </a:t>
                      </a:r>
                      <a:endParaRPr lang="ru-RU" sz="3600" b="1" i="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3600" b="1" i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b="1" i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Фантазёр </a:t>
                      </a:r>
                      <a:r>
                        <a:rPr lang="ru-RU" sz="36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– выдумщик, который получает удовольствие от самого процесса сочинения</a:t>
                      </a:r>
                      <a:r>
                        <a:rPr lang="ru-RU" sz="3600" b="1" i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3600" b="1" i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214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ДАВАЙТЕ ПОБЕСЕДУЕМ! Презентацию выполнила учитель начальных классов  МБОУ Барвихинской СОШ Ахмедова Марина  Алексеевна</vt:lpstr>
      <vt:lpstr>Слайд 2</vt:lpstr>
      <vt:lpstr>Слайд 3</vt:lpstr>
      <vt:lpstr>Слайд 4</vt:lpstr>
      <vt:lpstr>Николай Николаевич Носов (1908 – 1976)</vt:lpstr>
      <vt:lpstr>Слайд 6</vt:lpstr>
      <vt:lpstr>              ЧТО ЭТО?</vt:lpstr>
      <vt:lpstr>Слайд 8</vt:lpstr>
      <vt:lpstr>Слайд 9</vt:lpstr>
      <vt:lpstr>ФАНТАЗЕРЫ         ВРУНЫ  </vt:lpstr>
      <vt:lpstr>  Фантазировать, обманывать, выдумывать, сочинять, изобретать, лгать, врать </vt:lpstr>
      <vt:lpstr>      ДОМАШНЕЕ ЗАДАНИЕ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римма</dc:creator>
  <cp:lastModifiedBy>Марина Ахмедова</cp:lastModifiedBy>
  <cp:revision>21</cp:revision>
  <dcterms:created xsi:type="dcterms:W3CDTF">2013-05-22T09:28:06Z</dcterms:created>
  <dcterms:modified xsi:type="dcterms:W3CDTF">2016-03-18T04:03:48Z</dcterms:modified>
</cp:coreProperties>
</file>