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C919-A480-4642-A4DC-70E3F1DA7AE6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8629-F65C-4B31-AA6E-F8DA50728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96277-1DBC-486F-B598-2B80E4A1A8DB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23DD-8309-4FF1-9DE8-24FDF3389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4E25-CD87-4C2A-871B-89CDFEB53DDA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33CE6-02CF-4FC5-ACEC-775DDA3CA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3C85-C7F2-4346-A4D0-AFE40A3B15AC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700BD-1C99-4958-81DF-485BB90CD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2276F-1F48-4888-B71D-955B8383107F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BFE8-510D-46EF-9A3B-C8776D5BC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47B2-2A98-4B8D-A6A3-A7826A09CE45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46484-2A62-435E-A81B-C68BE7131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935E-D753-4E55-BE7D-88FE6B1C8020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AC39-3DF1-4D67-B1EC-F6A6F1986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B839D-3053-4EA9-AD54-105C88BA5916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0A65-DA97-42DF-BB5C-23CE09CE8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FF69C-24D5-4D11-A2A4-4E5310A034CF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64F9-CC8C-4BFE-B949-8DE84D367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5E6A-081C-4C8B-B481-FA6DB6E3631A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D068B-174A-44E5-8C97-796E83ADC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C07D5-DB5A-4365-AC95-1A6A07748228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0096-7CCE-4F38-8BF3-C20A49E47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C1B3919-8249-4A9A-BDEA-85B93E4D3C0F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8BA8C95-8089-4ED1-A47D-538F7245B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0"/>
            <a:ext cx="7543800" cy="2152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Волейбол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513" y="3213100"/>
            <a:ext cx="6172200" cy="12239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effectLst>
                  <a:outerShdw blurRad="38100" dist="38100" dir="2700000" algn="tl">
                    <a:srgbClr val="242852"/>
                  </a:outerShdw>
                </a:effectLst>
              </a:rPr>
              <a:t>Подготовила ученица 7А класса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effectLst>
                  <a:outerShdw blurRad="38100" dist="38100" dir="2700000" algn="tl">
                    <a:srgbClr val="242852"/>
                  </a:outerShdw>
                </a:effectLst>
              </a:rPr>
              <a:t>МАОУ «Гимназия им. Н.В. Пушкова»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effectLst>
                  <a:outerShdw blurRad="38100" dist="38100" dir="2700000" algn="tl">
                    <a:srgbClr val="242852"/>
                  </a:outerShdw>
                </a:effectLst>
              </a:rPr>
              <a:t>Вишнякова Анастасия </a:t>
            </a:r>
          </a:p>
        </p:txBody>
      </p:sp>
      <p:pic>
        <p:nvPicPr>
          <p:cNvPr id="13317" name="Picture 5" descr="%D0%B2%D0%BE%D0%BB%D0%B5%D0%B9%D0%B1%D0%BE%D0%BB%3A+volleyball++%D0%98%D0%BB%D0%BB%D1%8E%D1%81%D1%82%D1%80%D0%B0%D1%86%D0%B8%D1%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88913"/>
            <a:ext cx="2879725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60350"/>
            <a:ext cx="3097213" cy="48307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333375"/>
            <a:ext cx="4608513" cy="61071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Общие правила</a:t>
            </a:r>
          </a:p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«Зоны» на площадке и перемещение игроков</a:t>
            </a:r>
          </a:p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Игра ведётся на прямоугольной площадке размером 18х9 метров. Волейбольная площадка разделена посередине сеткой. Высота сетки для мужчин — 2,43 м, для женщин — 2,24 м.</a:t>
            </a:r>
          </a:p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Игра ведётся сферическим мячом окружностью 65—67 см весом 260—280 г.</a:t>
            </a:r>
          </a:p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Каждая из двух команд может иметь в составе до 14 игроков, на поле в каждый момент времени могут находиться 6 игроков. Цель игры — атакующим ударом добить мяч до пола, то есть до игровой поверхности площадки половины противника, или заставить его ошибиться.</a:t>
            </a:r>
          </a:p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Игра начинается вводом мяча в игру при помощи подачи согласно жребию. После ввода мяча в игру подачей и успешного розыгрыша подача переходит к той команде, которая выиграла очко. Площадка по количеству игроков условно разделена на 6 зон. После каждого перехода права подачи переходит от одной команды к другой в результате розыгрыша очка, игроки перемещаются в следующую зону по часовой стрелке.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724525" y="5516563"/>
            <a:ext cx="2232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Palatino Linotype" pitchFamily="18" charset="0"/>
              </a:rPr>
              <a:t>Зоны на площадке и перемещение игроков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404813"/>
            <a:ext cx="8229600" cy="5976937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</a:rPr>
              <a:t>                                                              </a:t>
            </a:r>
            <a:r>
              <a:rPr lang="ru-RU" sz="2800" smtClean="0">
                <a:effectLst>
                  <a:outerShdw blurRad="38100" dist="38100" dir="2700000" algn="tl">
                    <a:srgbClr val="242852"/>
                  </a:outerShdw>
                </a:effectLst>
              </a:rPr>
              <a:t>Нарушение правил</a:t>
            </a: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При подаче: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Игрок заступил ногой на пространство площадки.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Игрок подбросил и поймал мяч.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По истечении 8 секунд после свистка судьи мяч передаётся команде соперников.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Касание антенны мячом.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Совершил подачу до свистка судьи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z="1600" smtClean="0">
              <a:effectLst>
                <a:outerShdw blurRad="38100" dist="38100" dir="2700000" algn="tl">
                  <a:srgbClr val="242852"/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При розыгрыше: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Сделано более трёх касаний.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Касание верхнего края сетки игроком, выполняющим активное игровое действие.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Заступ игроком задней линии трёхметровой линии при атаке.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Ошибка на приёме: двойное касание или задержка мяча.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Касание антенны мячом при ударе.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Заступ на игровую половину противника.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Регламент: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z="1600" smtClean="0">
              <a:effectLst>
                <a:outerShdw blurRad="38100" dist="38100" dir="2700000" algn="tl">
                  <a:srgbClr val="242852"/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Нарушение расстановки.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Неспортивное поведение одного из игроков или тренера.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Касание верхнего края сетки.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350"/>
            <a:ext cx="4978400" cy="619283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Отец волейбола Уильям Г. Морган Прародитель популярной ныне игры родился в 1870 г. в городе Локпорт штата Нью-Йорк, там он и провел свои детские годы, посещая государственную школу и работая на лодке своего отца на берегу Старого канала Эри. В 1891 г. судьба свела молодого Моргана с Джеймсом А. Нейсмитом, которому было суждено стать родоначальником баскетбола. После окончания подготовительной школы в Нортфилде, Морган продолжил свое образование в Международной Молодой Мужской христианской ассоциации (YMCA) г. Спринфилд (ныне Springfield College). В Спринфилде юное дарование, оттачивая спортивные навыки, принимало участие в составе знаменитой футбольной команды колледжа под руководством Алонзо А. Стагга, одного из «Гранд Мастеров футбола». В 1894 г. после окончания школы Морган согласился с предложением директора ассоциации и принял аналогичную должность тренера в Холиоке штата Массачусетс. Именно в это время была положена история волейбола. Кратко можно сказать, что именно благодаря Джеймсу А. Нейсмиту Морган получил шанс зажечь свою звезду на спортивном поприще.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l="30492" t="4501" r="30235" b="4901"/>
          <a:stretch>
            <a:fillRect/>
          </a:stretch>
        </p:blipFill>
        <p:spPr bwMode="auto">
          <a:xfrm>
            <a:off x="5127625" y="908050"/>
            <a:ext cx="3548063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351838" cy="626427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В 1895 г. перед директором Уильямом. Г. Морганом возникла дилемма: спортивные навыки и тренировки в необходимом объеме должны получать люди любого возраста, однако новоявленная игра баскетбол стала популярной лишь у детей. Для местных дельцов среднего возраста она была слишком напряженной, поскольку отнимала много сил и не позволяла расслабиться. Перед Морганом встала задача – нужно придумать такие физические упражнения, в которые играть можно с удовольствием и после работы, и во время обеденного перерыва. Как определял постановку задачи сам Морган: «Игра должна быть с сильным спортивным импульсом, но без физического агрессивного контакта». Тогда он решил создать симбиоз из нескольких игр, взять лучшее и сделать нечто новое; именно такой путь развития прошла история игры. Волейбол включает элементы баскетбола (мяч), тенниса (сетка), гандбола (использование ручной подачи мяча с дальнего расстояния), бейсбола (концепция подач). Все навыки удачно воплотились в игре «минтонет», как тогда она была названа самим создателем. И хотя сначала признание игры было неполным, все же она оказалась достаточно успешной, чтобы завоевать аудиторию на спортивной конференции директоров YMCA, состоявшейся в Спринфилде. История возникновения волейбола гласит, что именно на этой конференции д-р Альфред Холстед, профессор Спринфилдского колледжа, предложил в качестве названия игры слово «волейбол».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763" y="9525"/>
            <a:ext cx="4679951" cy="35893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9713" y="3644900"/>
            <a:ext cx="5095875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40067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Наиболее значимые события и даты 1895: Уильям Г. Морган (1870-1942) создает игру волейбол. 1896: разрабатывается и запускается в производство мяч для волейбола.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1922: первые национальные чемпионаты были проведены в Бруклине, Нью-Йорк, в которых принимали участие 27 команд из 11 стран.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 1928: становится ясно, что турниры и правила необходимы. Формируется Американская Ассоциация волейбола.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1930-е годы: зарождение пляжного волейбола на пляжах Санта-Моники, штат Калифорния. 1934: утверждение и признание национальных судей по волейболу.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 1947: основана международная федерация по волейболу (FIVB); официально задокументирована история и правила волейбола.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1948: первый пляжный турнир.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1949: международные чемпионаты в Праге.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1964: волейбол включен в список на Олимпийских играх в Токио.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1965: сформирована пляжная волейбольная ассоциация(CBVA).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1983: создание Ассоциации профессионалов по волейболу (AVP).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 1996: пляжный волейбол дебютировал в качестве олимпийского вида спорта.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1997: Дейн Блэнтон становится первым афро-американским профессиональным игроком в пляжный футбол, получив победу в турнире Miller Lite / AVP.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600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2007: Карч Кирали оставляет звездную карьеру, оставив позади себя незабываемый след. Кирали – это уже история волейбола. Кратко можно сказать о его достижениях то, что он выигрывал турниры в течении 24 лет, его команда выходила в полуфинал в более 75% всех чемпионатов, в которых он принимал участие.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0"/>
            <a:ext cx="8229600" cy="6334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2800" i="1" smtClean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История волейбола в цифрах.</a:t>
            </a:r>
            <a:r>
              <a:rPr lang="ru-RU" sz="4400" smtClean="0">
                <a:effectLst>
                  <a:outerShdw blurRad="38100" dist="38100" dir="2700000" algn="tl">
                    <a:srgbClr val="242852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650" y="765175"/>
            <a:ext cx="7799388" cy="52038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46</TotalTime>
  <Words>778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Palatino Linotype</vt:lpstr>
      <vt:lpstr>Wingdings</vt:lpstr>
      <vt:lpstr>Calibri</vt:lpstr>
      <vt:lpstr>Times New Roman</vt:lpstr>
      <vt:lpstr>Базовая</vt:lpstr>
      <vt:lpstr>Базовая</vt:lpstr>
      <vt:lpstr>Базовая</vt:lpstr>
      <vt:lpstr>Базовая</vt:lpstr>
      <vt:lpstr>Базовая</vt:lpstr>
      <vt:lpstr>Базовая</vt:lpstr>
      <vt:lpstr>Волейбол </vt:lpstr>
      <vt:lpstr>Слайд 2</vt:lpstr>
      <vt:lpstr>Слайд 3</vt:lpstr>
      <vt:lpstr>Слайд 4</vt:lpstr>
      <vt:lpstr>Слайд 5</vt:lpstr>
      <vt:lpstr>Слайд 6</vt:lpstr>
      <vt:lpstr>История волейбола в цифрах.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Музыка</cp:lastModifiedBy>
  <cp:revision>8</cp:revision>
  <dcterms:created xsi:type="dcterms:W3CDTF">2016-03-04T17:42:20Z</dcterms:created>
  <dcterms:modified xsi:type="dcterms:W3CDTF">2016-03-21T11:52:18Z</dcterms:modified>
</cp:coreProperties>
</file>