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8FF9EE-B358-49F7-A975-05161931292A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49EC5B-A00B-4A0E-ACF9-56A33A17CE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6902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9EC5B-A00B-4A0E-ACF9-56A33A17CEB5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116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D9CABBA-4C32-4BFE-8B31-57F57D8CFEB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F2BD02-7A8D-4DE4-BBA0-47E96256BC5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2225DB-9141-473F-A333-5F39EB05831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7EA696-1A88-4C49-A985-66DEF2DBB71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D9BBBD-836C-4BDA-8970-16A6A262CCB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D73A9E-E06D-4B9D-9F1D-736BAA38A43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C9F6E5-ED32-4897-931B-4B5D2428A07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70BD6D-EDBB-4A3E-AB60-D1AB646B53E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A8735B-DAE0-4C6D-8D64-4472F89DF67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53250F-EBF9-4115-A457-83C9864D9BA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B85DE5B-DBCA-4D0D-95F7-F92A324B473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92C25D5-4769-49FE-8241-7EAC9E0B46D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nsportal.ru/detskii-sad/razvitie-rechi/anketa-dlya-roditelei-po-razvitiyu-rechi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2910" y="1643051"/>
            <a:ext cx="7815290" cy="19574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Пальчиковые игры в развитии речи детей раннего возраста</a:t>
            </a:r>
            <a:endParaRPr lang="ru-RU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42910" y="3611607"/>
            <a:ext cx="7889530" cy="140157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Автор проекта: воспитатели Вязова Анастасия </a:t>
            </a:r>
            <a:r>
              <a:rPr lang="ru-RU" sz="2000" dirty="0" smtClean="0"/>
              <a:t>Вячеславовна</a:t>
            </a:r>
          </a:p>
          <a:p>
            <a:r>
              <a:rPr lang="ru-RU" sz="2000" dirty="0" smtClean="0"/>
              <a:t>Страхова Елена Александровна</a:t>
            </a:r>
            <a:r>
              <a:rPr lang="ru-RU" sz="2000" dirty="0" smtClean="0"/>
              <a:t>  </a:t>
            </a:r>
            <a:endParaRPr lang="ru-RU" sz="2000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/>
          <a:lstStyle/>
          <a:p>
            <a:r>
              <a:rPr lang="ru-RU" sz="2400" dirty="0" smtClean="0"/>
              <a:t>Изучение методической  литературы по теме проекта.</a:t>
            </a:r>
          </a:p>
          <a:p>
            <a:r>
              <a:rPr lang="ru-RU" sz="2400" dirty="0" smtClean="0"/>
              <a:t>Создание банка методических материалов  по теме проекта.</a:t>
            </a:r>
          </a:p>
          <a:p>
            <a:r>
              <a:rPr lang="ru-RU" sz="2400" dirty="0" smtClean="0"/>
              <a:t>Составление картотеки пальчиковых игр.</a:t>
            </a:r>
          </a:p>
          <a:p>
            <a:r>
              <a:rPr lang="ru-RU" sz="2400" dirty="0" smtClean="0"/>
              <a:t>Диагностика детей по развитию речи.</a:t>
            </a:r>
          </a:p>
          <a:p>
            <a:r>
              <a:rPr lang="ru-RU" sz="2400" dirty="0" smtClean="0"/>
              <a:t>Анкетирование родителей.</a:t>
            </a:r>
          </a:p>
          <a:p>
            <a:r>
              <a:rPr lang="ru-RU" sz="2400" dirty="0" smtClean="0"/>
              <a:t>Составление рекомендаций для родителей детей  раннего возраста.</a:t>
            </a:r>
          </a:p>
          <a:p>
            <a:r>
              <a:rPr lang="ru-RU" sz="2400" dirty="0" smtClean="0"/>
              <a:t>Организация выступлений по теме проекта на семинарах и педсоветах.</a:t>
            </a:r>
            <a:endParaRPr lang="ru-RU" sz="2400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dirty="0"/>
              <a:t>Подготовительный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92500"/>
          </a:bodyPr>
          <a:lstStyle/>
          <a:p>
            <a:r>
              <a:rPr lang="ru-RU" sz="2400" dirty="0" smtClean="0"/>
              <a:t>Использование пальчиковых игр в непосредственно-образовательной деятельности и в свободное время.</a:t>
            </a:r>
          </a:p>
          <a:p>
            <a:r>
              <a:rPr lang="ru-RU" sz="2400" dirty="0" smtClean="0"/>
              <a:t>Проведение театрализованных игр(театр теней, пальчиковый театр).</a:t>
            </a:r>
          </a:p>
          <a:p>
            <a:r>
              <a:rPr lang="ru-RU" sz="2400" dirty="0" smtClean="0"/>
              <a:t>Разработка выступления на педсовете по тематике реализации проекта.</a:t>
            </a:r>
          </a:p>
          <a:p>
            <a:r>
              <a:rPr lang="ru-RU" sz="2400" dirty="0" smtClean="0"/>
              <a:t>Выступление на семинаре.</a:t>
            </a:r>
          </a:p>
          <a:p>
            <a:r>
              <a:rPr lang="ru-RU" sz="2400" dirty="0" smtClean="0"/>
              <a:t>Проведений консультаций для воспитателей МБДОУ.</a:t>
            </a:r>
          </a:p>
          <a:p>
            <a:r>
              <a:rPr lang="ru-RU" sz="2400" dirty="0" smtClean="0"/>
              <a:t>Разработка серий консультаций для родителей.</a:t>
            </a:r>
          </a:p>
          <a:p>
            <a:r>
              <a:rPr lang="ru-RU" sz="2400" dirty="0" smtClean="0"/>
              <a:t>Проведение мероприятия с родителями воспитанников: «Вечер вопросов и ответов».</a:t>
            </a:r>
          </a:p>
          <a:p>
            <a:r>
              <a:rPr lang="ru-RU" sz="2400" dirty="0" smtClean="0"/>
              <a:t>Выступление на родительском собрании.</a:t>
            </a:r>
          </a:p>
          <a:p>
            <a:endParaRPr lang="ru-RU" dirty="0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Основной этап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Итоговая диагностика.</a:t>
            </a:r>
          </a:p>
          <a:p>
            <a:r>
              <a:rPr lang="ru-RU" dirty="0" smtClean="0"/>
              <a:t>Анкетирование родителей.</a:t>
            </a:r>
          </a:p>
          <a:p>
            <a:r>
              <a:rPr lang="ru-RU" dirty="0" smtClean="0"/>
              <a:t>Сопоставление результатов.</a:t>
            </a:r>
          </a:p>
          <a:p>
            <a:r>
              <a:rPr lang="ru-RU" dirty="0" smtClean="0"/>
              <a:t>По результатам диагностики и анкетирования внести изменения в план работы.</a:t>
            </a:r>
          </a:p>
          <a:p>
            <a:r>
              <a:rPr lang="ru-RU" dirty="0" smtClean="0"/>
              <a:t>Обобщение опыта по теме.</a:t>
            </a:r>
            <a:endParaRPr lang="ru-RU" dirty="0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Аналитический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конце работы проекта наблюдалась положительная динамика развитии речи детей раннего возраста.</a:t>
            </a:r>
          </a:p>
          <a:p>
            <a:r>
              <a:rPr lang="ru-RU" dirty="0" smtClean="0"/>
              <a:t>Регулярные использование пальчиковых игр способствовали хорошему развитию  речи ребёнка.</a:t>
            </a:r>
          </a:p>
          <a:p>
            <a:r>
              <a:rPr lang="ru-RU" dirty="0" smtClean="0"/>
              <a:t>Обогатили словарный запас ребёнка.</a:t>
            </a:r>
          </a:p>
          <a:p>
            <a:r>
              <a:rPr lang="ru-RU" dirty="0" smtClean="0"/>
              <a:t>Развили память и внимание детей.</a:t>
            </a:r>
            <a:endParaRPr lang="ru-RU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Результаты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 концу учебного года используя пальчиковые игры мы получили положительные результаты в развитии речи детей раннего возраста.</a:t>
            </a:r>
            <a:endParaRPr lang="ru-RU" dirty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Выводы</a:t>
            </a:r>
          </a:p>
        </p:txBody>
      </p:sp>
      <p:pic>
        <p:nvPicPr>
          <p:cNvPr id="4" name="Рисунок 3" descr="palchi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0430" y="3214686"/>
            <a:ext cx="5429256" cy="3220409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Обобщение опыта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571472" y="1397000"/>
          <a:ext cx="8001056" cy="45323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0528"/>
                <a:gridCol w="4000528"/>
              </a:tblGrid>
              <a:tr h="1510777">
                <a:tc>
                  <a:txBody>
                    <a:bodyPr/>
                    <a:lstStyle/>
                    <a:p>
                      <a:r>
                        <a:rPr lang="ru-RU" dirty="0" smtClean="0"/>
                        <a:t>День открытых дверей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Показ занятия по развитию речи.</a:t>
                      </a:r>
                      <a:endParaRPr lang="ru-RU" dirty="0"/>
                    </a:p>
                  </a:txBody>
                  <a:tcPr/>
                </a:tc>
              </a:tr>
              <a:tr h="1510777">
                <a:tc>
                  <a:txBody>
                    <a:bodyPr/>
                    <a:lstStyle/>
                    <a:p>
                      <a:r>
                        <a:rPr lang="ru-RU" dirty="0" smtClean="0"/>
                        <a:t>Педсовет :</a:t>
                      </a:r>
                      <a:r>
                        <a:rPr lang="ru-RU" baseline="0" dirty="0" smtClean="0"/>
                        <a:t> «Речь как средство общения».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Обобщения опыта работы по теме: « Пальчиковые</a:t>
                      </a:r>
                      <a:r>
                        <a:rPr lang="ru-RU" baseline="0" dirty="0" smtClean="0"/>
                        <a:t> игры в развитии речи детей раннего возраста».</a:t>
                      </a:r>
                      <a:endParaRPr lang="ru-RU" dirty="0"/>
                    </a:p>
                  </a:txBody>
                  <a:tcPr/>
                </a:tc>
              </a:tr>
              <a:tr h="1510777">
                <a:tc>
                  <a:txBody>
                    <a:bodyPr/>
                    <a:lstStyle/>
                    <a:p>
                      <a:r>
                        <a:rPr lang="ru-RU" dirty="0" smtClean="0"/>
                        <a:t>Сетевое</a:t>
                      </a:r>
                      <a:r>
                        <a:rPr lang="ru-RU" baseline="0" dirty="0" smtClean="0"/>
                        <a:t> сообщение «Открытый класс».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Консультации для родителей.</a:t>
                      </a:r>
                      <a:r>
                        <a:rPr lang="ru-RU" baseline="0" dirty="0" smtClean="0"/>
                        <a:t> «Пальчиковый театр», «Какую роль играет пальчиковая гимнастика в развитии речи ребёнка"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4422"/>
            <a:ext cx="8229600" cy="5429288"/>
          </a:xfrm>
        </p:spPr>
        <p:txBody>
          <a:bodyPr/>
          <a:lstStyle/>
          <a:p>
            <a:r>
              <a:rPr lang="ru-RU" sz="1800" dirty="0" err="1" smtClean="0"/>
              <a:t>Узорова</a:t>
            </a:r>
            <a:r>
              <a:rPr lang="ru-RU" sz="1800" dirty="0" smtClean="0"/>
              <a:t> О.В. </a:t>
            </a:r>
          </a:p>
          <a:p>
            <a:pPr>
              <a:buNone/>
            </a:pPr>
            <a:r>
              <a:rPr lang="ru-RU" sz="1800" dirty="0" smtClean="0"/>
              <a:t>Пальчиковая гимнастика/ О.В. Узорова,Е.А. Нефедова- М.: ООО «Издательство </a:t>
            </a:r>
            <a:r>
              <a:rPr lang="ru-RU" sz="1800" dirty="0" err="1" smtClean="0"/>
              <a:t>Астель</a:t>
            </a:r>
            <a:r>
              <a:rPr lang="ru-RU" sz="1800" dirty="0" smtClean="0"/>
              <a:t>»: ООО «Издательство АСТ», 2003. 177 с.</a:t>
            </a:r>
          </a:p>
          <a:p>
            <a:r>
              <a:rPr lang="ru-RU" sz="1800" dirty="0" err="1" smtClean="0"/>
              <a:t>Гербова</a:t>
            </a:r>
            <a:r>
              <a:rPr lang="ru-RU" sz="1800" dirty="0" smtClean="0"/>
              <a:t> В.В.</a:t>
            </a:r>
          </a:p>
          <a:p>
            <a:pPr>
              <a:buNone/>
            </a:pPr>
            <a:r>
              <a:rPr lang="ru-RU" sz="1800" dirty="0" err="1" smtClean="0"/>
              <a:t>_Занятия</a:t>
            </a:r>
            <a:r>
              <a:rPr lang="ru-RU" sz="1800" dirty="0" smtClean="0"/>
              <a:t> по развитию речи в первой младшей группе детского </a:t>
            </a:r>
            <a:r>
              <a:rPr lang="ru-RU" sz="1800" dirty="0" err="1" smtClean="0"/>
              <a:t>сада.Планы</a:t>
            </a:r>
            <a:r>
              <a:rPr lang="ru-RU" sz="1800" dirty="0" smtClean="0"/>
              <a:t> занятий -2-е изд., </a:t>
            </a:r>
            <a:r>
              <a:rPr lang="ru-RU" sz="1800" dirty="0" err="1" smtClean="0"/>
              <a:t>испр</a:t>
            </a:r>
            <a:r>
              <a:rPr lang="ru-RU" sz="1800" dirty="0" smtClean="0"/>
              <a:t>. и доп.-М.: </a:t>
            </a:r>
            <a:r>
              <a:rPr lang="ru-RU" sz="1800" dirty="0" err="1" smtClean="0"/>
              <a:t>Мозайка-Синтез</a:t>
            </a:r>
            <a:r>
              <a:rPr lang="ru-RU" sz="1800" dirty="0" smtClean="0"/>
              <a:t>, 2008-112 с.</a:t>
            </a:r>
          </a:p>
          <a:p>
            <a:pPr>
              <a:buFont typeface="Arial" charset="0"/>
              <a:buChar char="•"/>
            </a:pPr>
            <a:r>
              <a:rPr lang="ru-RU" sz="1800" dirty="0" err="1" smtClean="0"/>
              <a:t>Нищева</a:t>
            </a:r>
            <a:r>
              <a:rPr lang="ru-RU" sz="1800" dirty="0" smtClean="0"/>
              <a:t> Н.В.</a:t>
            </a:r>
          </a:p>
          <a:p>
            <a:pPr>
              <a:buNone/>
            </a:pPr>
            <a:r>
              <a:rPr lang="ru-RU" sz="1800" dirty="0" smtClean="0"/>
              <a:t>Картотека подвижных игр, упражнений, физкультминуток, пальчиковой гимнастики. СПб.: Детство ПРЕСС, 2009. 64 с.</a:t>
            </a:r>
          </a:p>
          <a:p>
            <a:pPr>
              <a:buNone/>
            </a:pPr>
            <a:r>
              <a:rPr lang="ru-RU" sz="1800" dirty="0" smtClean="0">
                <a:hlinkClick r:id="rId2"/>
              </a:rPr>
              <a:t>*</a:t>
            </a:r>
            <a:r>
              <a:rPr lang="en-US" sz="1800" dirty="0" smtClean="0">
                <a:hlinkClick r:id="rId2"/>
              </a:rPr>
              <a:t>http://nsportal.ru/detskii-sad/razvitie-rechi/anketa-dlya-roditelei-po-razvitiyu-rechi</a:t>
            </a:r>
            <a:r>
              <a:rPr lang="ru-RU" sz="1800" dirty="0" smtClean="0"/>
              <a:t>.</a:t>
            </a:r>
          </a:p>
          <a:p>
            <a:pPr>
              <a:buNone/>
            </a:pPr>
            <a:r>
              <a:rPr lang="ru-RU" sz="1800" dirty="0" smtClean="0"/>
              <a:t>*</a:t>
            </a:r>
            <a:r>
              <a:rPr lang="en-US" sz="1800" dirty="0" smtClean="0"/>
              <a:t>http://yandex.ru/yandsearch?text</a:t>
            </a:r>
            <a:r>
              <a:rPr lang="ru-RU" sz="1800" dirty="0" smtClean="0"/>
              <a:t>.</a:t>
            </a: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Информационные ресурсы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2984"/>
            <a:ext cx="8229600" cy="5572164"/>
          </a:xfrm>
        </p:spPr>
        <p:txBody>
          <a:bodyPr/>
          <a:lstStyle/>
          <a:p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последние годы в нашей стране отмечается тенденция на увеличение количества детей с отклонениями в развитии речи. Эти отклонения связаны, прежде всего, с неблагополучными экологическими условиями, различными инфекциями. Проблема исправления речи в наше время является актуальной. </a:t>
            </a:r>
            <a:endParaRPr lang="ru-RU" sz="24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Актуальность</a:t>
            </a:r>
          </a:p>
        </p:txBody>
      </p:sp>
      <p:pic>
        <p:nvPicPr>
          <p:cNvPr id="3076" name="Picture 4" descr="O:\Курсы\ИКТ 21.05.12\Скотникова\1266833024_75603598_3-----12668330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4000504"/>
            <a:ext cx="2928957" cy="25003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Чем больше развивать пальчики, тем быстрее ребёнок начинает говорить.</a:t>
            </a:r>
          </a:p>
          <a:p>
            <a:r>
              <a:rPr lang="ru-RU" dirty="0" smtClean="0"/>
              <a:t>Развитие мелкой моторики рук не влияет на развитие речи.</a:t>
            </a:r>
            <a:endParaRPr lang="ru-RU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Противоречия</a:t>
            </a:r>
          </a:p>
        </p:txBody>
      </p:sp>
      <p:pic>
        <p:nvPicPr>
          <p:cNvPr id="12" name="Рисунок 11" descr="пальчиковая-гимнастика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72" y="3000372"/>
            <a:ext cx="4500594" cy="364333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Учитывая, что речевые отклонения возникают в раннем возрасте их необходимо своевременно выявлять и исправлять.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Проблема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6" name="Рисунок 5" descr="158132_w640_h640_x5840c7d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0364" y="3286124"/>
            <a:ext cx="5753100" cy="315754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Развитие речи ребёнка раннего возраста с помощью пальчиковых игр.</a:t>
            </a:r>
            <a:endParaRPr lang="ru-RU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Цель проекта</a:t>
            </a:r>
          </a:p>
        </p:txBody>
      </p:sp>
      <p:pic>
        <p:nvPicPr>
          <p:cNvPr id="4" name="Рисунок 3" descr="5.129935865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8992" y="2928934"/>
            <a:ext cx="4976828" cy="3424247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Развивать мелкую моторику рук детей раннего возраста.</a:t>
            </a:r>
          </a:p>
          <a:p>
            <a:r>
              <a:rPr lang="ru-RU" dirty="0" smtClean="0"/>
              <a:t>Способствовать развитие речи детей, используя различные гимнастики для пальцев рук.</a:t>
            </a:r>
          </a:p>
          <a:p>
            <a:r>
              <a:rPr lang="ru-RU" dirty="0" smtClean="0"/>
              <a:t>Формировать словарный запас детей.</a:t>
            </a:r>
          </a:p>
          <a:p>
            <a:r>
              <a:rPr lang="ru-RU" dirty="0" smtClean="0"/>
              <a:t>Развивать внимание и память.</a:t>
            </a:r>
            <a:endParaRPr lang="ru-RU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Задачи проекта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Администрация МБДОУ.</a:t>
            </a:r>
          </a:p>
          <a:p>
            <a:r>
              <a:rPr lang="ru-RU" dirty="0" smtClean="0"/>
              <a:t>Методист.</a:t>
            </a:r>
          </a:p>
          <a:p>
            <a:r>
              <a:rPr lang="ru-RU" dirty="0" smtClean="0"/>
              <a:t>Воспитатели.</a:t>
            </a:r>
          </a:p>
          <a:p>
            <a:r>
              <a:rPr lang="ru-RU" dirty="0" smtClean="0"/>
              <a:t>Дети первой младшей группы.</a:t>
            </a:r>
          </a:p>
          <a:p>
            <a:r>
              <a:rPr lang="ru-RU" dirty="0" smtClean="0"/>
              <a:t>Родители.</a:t>
            </a:r>
            <a:endParaRPr lang="ru-RU" dirty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Участники проекта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Обогатить словарный запас детей.</a:t>
            </a:r>
          </a:p>
          <a:p>
            <a:r>
              <a:rPr lang="ru-RU" dirty="0" smtClean="0"/>
              <a:t>Развить мелкую моторику рук.</a:t>
            </a:r>
          </a:p>
          <a:p>
            <a:r>
              <a:rPr lang="ru-RU" dirty="0" smtClean="0"/>
              <a:t>Стимулировать  развитие речи детей с помощью пальчиковых игр.</a:t>
            </a:r>
            <a:endParaRPr lang="ru-RU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/>
              <a:t>Планируемые образовательные результаты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Подготовительный(сентябрь).</a:t>
            </a:r>
          </a:p>
          <a:p>
            <a:r>
              <a:rPr lang="ru-RU" dirty="0" smtClean="0"/>
              <a:t>Основной (октябрь-апрель).</a:t>
            </a:r>
          </a:p>
          <a:p>
            <a:r>
              <a:rPr lang="ru-RU" dirty="0" smtClean="0"/>
              <a:t>Аналитический(май).</a:t>
            </a:r>
            <a:endParaRPr lang="ru-RU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/>
              <a:t>Этапы и сроки проведения проекта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219</TotalTime>
  <Words>542</Words>
  <Application>Microsoft Office PowerPoint</Application>
  <PresentationFormat>Экран (4:3)</PresentationFormat>
  <Paragraphs>80</Paragraphs>
  <Slides>16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Arial</vt:lpstr>
      <vt:lpstr>Calibri</vt:lpstr>
      <vt:lpstr>Lucida Sans Unicode</vt:lpstr>
      <vt:lpstr>Verdana</vt:lpstr>
      <vt:lpstr>Wingdings 2</vt:lpstr>
      <vt:lpstr>Wingdings 3</vt:lpstr>
      <vt:lpstr>Открытая</vt:lpstr>
      <vt:lpstr>Пальчиковые игры в развитии речи детей раннего возраста</vt:lpstr>
      <vt:lpstr>Актуальность</vt:lpstr>
      <vt:lpstr>Противоречия</vt:lpstr>
      <vt:lpstr>Проблема</vt:lpstr>
      <vt:lpstr>Цель проекта</vt:lpstr>
      <vt:lpstr>Задачи проекта</vt:lpstr>
      <vt:lpstr>Участники проекта</vt:lpstr>
      <vt:lpstr>Планируемые образовательные результаты</vt:lpstr>
      <vt:lpstr>Этапы и сроки проведения проекта</vt:lpstr>
      <vt:lpstr>Подготовительный</vt:lpstr>
      <vt:lpstr>Основной этап</vt:lpstr>
      <vt:lpstr>Аналитический</vt:lpstr>
      <vt:lpstr>Результаты</vt:lpstr>
      <vt:lpstr>Выводы</vt:lpstr>
      <vt:lpstr>Обобщение опыта</vt:lpstr>
      <vt:lpstr>Информационные ресурсы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RePack by Diakov</cp:lastModifiedBy>
  <cp:revision>25</cp:revision>
  <dcterms:created xsi:type="dcterms:W3CDTF">2012-04-10T05:23:11Z</dcterms:created>
  <dcterms:modified xsi:type="dcterms:W3CDTF">2016-02-03T09:04:44Z</dcterms:modified>
</cp:coreProperties>
</file>