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69" r:id="rId5"/>
    <p:sldId id="258" r:id="rId6"/>
    <p:sldId id="259" r:id="rId7"/>
    <p:sldId id="273" r:id="rId8"/>
    <p:sldId id="270" r:id="rId9"/>
    <p:sldId id="260" r:id="rId10"/>
    <p:sldId id="261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02" y="116632"/>
            <a:ext cx="6831458" cy="652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6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8789004" cy="500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02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86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59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836"/>
            <a:ext cx="9144000" cy="593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94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7867198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03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0688"/>
            <a:ext cx="8962697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75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534281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85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457777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6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6672"/>
            <a:ext cx="8859029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04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7" y="0"/>
            <a:ext cx="9001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50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8496944" cy="648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437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василий</dc:creator>
  <cp:lastModifiedBy>василий</cp:lastModifiedBy>
  <cp:revision>10</cp:revision>
  <dcterms:created xsi:type="dcterms:W3CDTF">2015-04-12T15:11:10Z</dcterms:created>
  <dcterms:modified xsi:type="dcterms:W3CDTF">2015-05-07T01:57:15Z</dcterms:modified>
</cp:coreProperties>
</file>