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2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4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0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C669-B44E-4175-9C1B-B5BE1AB2AA2A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876A-166C-4ECD-9850-8367AE99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9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Funny tongue (</a:t>
            </a:r>
            <a:r>
              <a:rPr lang="ru-RU" sz="2800" dirty="0" smtClean="0"/>
              <a:t>русско-английский артикуляционный тренажер)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8571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Листья под ветром шумели</a:t>
            </a:r>
            <a:br>
              <a:rPr lang="ru-RU" dirty="0" smtClean="0"/>
            </a:br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576064" cy="7574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24" y="908720"/>
            <a:ext cx="576064" cy="757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68" y="922245"/>
            <a:ext cx="565776" cy="743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00" y="1874737"/>
            <a:ext cx="69847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974714"/>
          </a:xfrm>
        </p:spPr>
        <p:txBody>
          <a:bodyPr/>
          <a:lstStyle/>
          <a:p>
            <a:r>
              <a:rPr lang="ru-RU" dirty="0" smtClean="0"/>
              <a:t>Змеи  в лесу зашипели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49" y="1490250"/>
            <a:ext cx="589954" cy="635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63" y="1490251"/>
            <a:ext cx="589953" cy="635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16" y="1490251"/>
            <a:ext cx="558160" cy="635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28" y="2125582"/>
            <a:ext cx="6984776" cy="47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филины всё пели</a:t>
            </a:r>
            <a:br>
              <a:rPr lang="ru-RU" dirty="0" smtClean="0"/>
            </a:br>
            <a: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U-U-U</a:t>
            </a:r>
            <a:endParaRPr lang="ru-RU" sz="5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4644009" cy="5301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449999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х, руки замёрзли, согрейте скорей!</a:t>
            </a:r>
            <a:br>
              <a:rPr lang="ru-RU" dirty="0" smtClean="0"/>
            </a:br>
            <a:r>
              <a:rPr lang="en-US" sz="5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-h-h</a:t>
            </a:r>
            <a:endParaRPr lang="ru-RU" sz="5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639630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MR Tongue wants to go home, </a:t>
            </a:r>
          </a:p>
          <a:p>
            <a:r>
              <a:rPr lang="en-US" sz="3200" dirty="0" smtClean="0"/>
              <a:t>let help him, </a:t>
            </a:r>
          </a:p>
          <a:p>
            <a:r>
              <a:rPr lang="en-US" sz="3200" dirty="0" smtClean="0"/>
              <a:t>we can say the magic words (3 times)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East or west – home is best!!!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26807"/>
            <a:ext cx="6552728" cy="40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Work. Thank you!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5760639" cy="51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day MR. Tongue goes for a walk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888432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019425" cy="50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He met a lot of friends. Come on let see</a:t>
            </a:r>
            <a:br>
              <a:rPr lang="en-US" sz="4000" dirty="0" smtClean="0"/>
            </a:br>
            <a:r>
              <a:rPr lang="en-US" sz="4000" dirty="0" smtClean="0"/>
              <a:t>with him</a:t>
            </a:r>
            <a:r>
              <a:rPr lang="en-US" dirty="0" smtClean="0"/>
              <a:t>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560840" cy="5257800"/>
          </a:xfrm>
        </p:spPr>
      </p:pic>
    </p:spTree>
    <p:extLst>
      <p:ext uri="{BB962C8B-B14F-4D97-AF65-F5344CB8AC3E}">
        <p14:creationId xmlns:p14="http://schemas.microsoft.com/office/powerpoint/2010/main" val="40311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Где-то собаки ворчали</a:t>
            </a:r>
            <a:br>
              <a:rPr lang="ru-RU" dirty="0" smtClean="0"/>
            </a:br>
            <a: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R-R-R</a:t>
            </a:r>
            <a:endParaRPr lang="ru-RU" sz="5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стойле коровы мычали</a:t>
            </a:r>
            <a:br>
              <a:rPr lang="ru-RU" dirty="0" smtClean="0"/>
            </a:b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ru-RU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-MU</a:t>
            </a: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-MU</a:t>
            </a: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комнате мухи жужжали </a:t>
            </a:r>
            <a:br>
              <a:rPr lang="ru-RU" dirty="0" smtClean="0"/>
            </a:br>
            <a: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Z-Z-Z</a:t>
            </a:r>
            <a:endParaRPr lang="ru-RU" sz="5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69674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Мимо машины бежали </a:t>
            </a:r>
            <a:br>
              <a:rPr lang="ru-RU" dirty="0" smtClean="0"/>
            </a:br>
            <a: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</a:t>
            </a: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-BI</a:t>
            </a: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-BI</a:t>
            </a: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Капала в кухне из крана вода</a:t>
            </a:r>
            <a:br>
              <a:rPr lang="ru-RU" dirty="0" smtClean="0"/>
            </a:br>
            <a:r>
              <a:rPr lang="en-US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t-t-t</a:t>
            </a:r>
            <a:endParaRPr lang="ru-RU" sz="6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81552"/>
            <a:ext cx="626469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Перекликались в ночи поезда</a:t>
            </a:r>
            <a:br>
              <a:rPr lang="ru-RU" sz="4000" dirty="0" smtClean="0"/>
            </a:b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Funny tongue (русско-английский артикуляционный тренажер)</vt:lpstr>
      <vt:lpstr>One day MR. Tongue goes for a walk</vt:lpstr>
      <vt:lpstr>He met a lot of friends. Come on let see with him. </vt:lpstr>
      <vt:lpstr>Где-то собаки ворчали R-R-R</vt:lpstr>
      <vt:lpstr>В стойле коровы мычали MU:-MU:-MU:</vt:lpstr>
      <vt:lpstr>В комнате мухи жужжали  Z-Z-Z</vt:lpstr>
      <vt:lpstr>Мимо машины бежали  BI:-BI:-BI:</vt:lpstr>
      <vt:lpstr>Капала в кухне из крана вода t-t-t</vt:lpstr>
      <vt:lpstr>Перекликались в ночи поезда tu: -tu:-tu:</vt:lpstr>
      <vt:lpstr>Листья под ветром шумели            </vt:lpstr>
      <vt:lpstr>Змеи  в лесу зашипели </vt:lpstr>
      <vt:lpstr>А филины всё пели U-U-U</vt:lpstr>
      <vt:lpstr>Ох, руки замёрзли, согрейте скорей! h-h-h</vt:lpstr>
      <vt:lpstr>Презентация PowerPoint</vt:lpstr>
      <vt:lpstr>Good Work. 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2016-03-15T11:26:30Z</dcterms:created>
  <dcterms:modified xsi:type="dcterms:W3CDTF">2016-03-20T11:37:13Z</dcterms:modified>
</cp:coreProperties>
</file>