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440160"/>
          </a:xfrm>
        </p:spPr>
        <p:txBody>
          <a:bodyPr/>
          <a:lstStyle/>
          <a:p>
            <a:r>
              <a:rPr lang="ru-RU" dirty="0" smtClean="0"/>
              <a:t>Мой город - Качканар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067648" cy="4550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10045"/>
            <a:ext cx="2112437" cy="29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3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культуры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93287"/>
            <a:ext cx="7056784" cy="4723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992"/>
            <a:ext cx="2195736" cy="30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4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спорта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844824"/>
            <a:ext cx="6878375" cy="4608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67" y="3501008"/>
            <a:ext cx="22703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7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на гору </a:t>
            </a:r>
            <a:r>
              <a:rPr lang="ru-RU" dirty="0"/>
              <a:t>К</a:t>
            </a:r>
            <a:r>
              <a:rPr lang="ru-RU" dirty="0" smtClean="0"/>
              <a:t>ачканар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68" y="1700808"/>
            <a:ext cx="6600091" cy="4950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48" y="3968959"/>
            <a:ext cx="1931752" cy="26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0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Наш знаменитый Верблюд на вершине горы Качканар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23095"/>
            <a:ext cx="7344816" cy="4896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11" y="3519364"/>
            <a:ext cx="2239889" cy="31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08485" cy="1600200"/>
          </a:xfrm>
        </p:spPr>
        <p:txBody>
          <a:bodyPr/>
          <a:lstStyle/>
          <a:p>
            <a:r>
              <a:rPr lang="ru-RU" dirty="0" smtClean="0"/>
              <a:t>Качканарский пруд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502744" cy="4877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33056"/>
            <a:ext cx="1946811" cy="271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600200"/>
          </a:xfrm>
        </p:spPr>
        <p:txBody>
          <a:bodyPr/>
          <a:lstStyle/>
          <a:p>
            <a:r>
              <a:rPr lang="ru-RU" dirty="0" smtClean="0"/>
              <a:t>Лодочная станция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37" y="1844824"/>
            <a:ext cx="7200800" cy="48065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38161"/>
            <a:ext cx="1944216" cy="27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268760"/>
          </a:xfrm>
        </p:spPr>
        <p:txBody>
          <a:bodyPr/>
          <a:lstStyle/>
          <a:p>
            <a:r>
              <a:rPr lang="ru-RU" dirty="0" smtClean="0"/>
              <a:t>Памятник героям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544"/>
            <a:ext cx="6696744" cy="5035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2304256" cy="32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9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419056" cy="1600200"/>
          </a:xfrm>
        </p:spPr>
        <p:txBody>
          <a:bodyPr/>
          <a:lstStyle/>
          <a:p>
            <a:r>
              <a:rPr lang="ru-RU" dirty="0" smtClean="0"/>
              <a:t>Церковь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0" y="1772816"/>
            <a:ext cx="6432715" cy="4824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05" y="3861048"/>
            <a:ext cx="2088232" cy="29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9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5085184"/>
            <a:ext cx="6516216" cy="1656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Наш город большой и прекрасный,</a:t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tx1"/>
                </a:solidFill>
              </a:rPr>
              <a:t>Наш город красив и богат!</a:t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tx1"/>
                </a:solidFill>
              </a:rPr>
              <a:t>В нем улицы есть и парки,</a:t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tx1"/>
                </a:solidFill>
              </a:rPr>
              <a:t>Цветет Качканар, словно сад!</a:t>
            </a:r>
            <a:br>
              <a:rPr lang="ru-RU" sz="2000" b="1" i="1" dirty="0">
                <a:solidFill>
                  <a:schemeClr val="tx1"/>
                </a:solidFill>
              </a:rPr>
            </a:br>
            <a:endParaRPr lang="ru-RU" sz="20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5613"/>
            <a:ext cx="6058847" cy="44835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257996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1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4868863"/>
            <a:ext cx="6012507" cy="180022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Он стоит величаво и гордо,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Опоясанный горной каймой.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И по праву гордятся люди,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Величавой его красотой!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6264696" cy="41764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2"/>
            <a:ext cx="2508744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1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339552"/>
          </a:xfrm>
        </p:spPr>
        <p:txBody>
          <a:bodyPr/>
          <a:lstStyle/>
          <a:p>
            <a:r>
              <a:rPr lang="ru-RU" sz="3600" dirty="0" smtClean="0"/>
              <a:t>Улица </a:t>
            </a:r>
            <a:r>
              <a:rPr lang="ru-RU" sz="3600" dirty="0"/>
              <a:t>С</a:t>
            </a:r>
            <a:r>
              <a:rPr lang="ru-RU" sz="3600" dirty="0" smtClean="0"/>
              <a:t>вердлова- главная улица моего города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8" y="1556791"/>
            <a:ext cx="6823073" cy="5117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57" y="3501008"/>
            <a:ext cx="2273763" cy="31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5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Стадион «Горняк»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235840" cy="4805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98" y="3645024"/>
            <a:ext cx="2153208" cy="30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9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Здание </a:t>
            </a:r>
            <a:r>
              <a:rPr lang="ru-RU" sz="4400" dirty="0" smtClean="0"/>
              <a:t>Администрации нашего  </a:t>
            </a:r>
            <a:r>
              <a:rPr lang="ru-RU" sz="4400" dirty="0" smtClean="0"/>
              <a:t>города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6624736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01008"/>
            <a:ext cx="232196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dirty="0" smtClean="0"/>
              <a:t>Фонтан</a:t>
            </a:r>
            <a:r>
              <a:rPr lang="ru-RU" sz="4800" dirty="0"/>
              <a:t> </a:t>
            </a:r>
            <a:r>
              <a:rPr lang="ru-RU" sz="4800" dirty="0" smtClean="0"/>
              <a:t>на главной площади города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272808" cy="4848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3056"/>
            <a:ext cx="201237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9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Железнодорожный вокзал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7"/>
            <a:ext cx="6248134" cy="4864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63" y="3346733"/>
            <a:ext cx="2510237" cy="35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7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Автовокзал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4" y="1628800"/>
            <a:ext cx="7341230" cy="4896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2" y="3780036"/>
            <a:ext cx="2122024" cy="29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4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</TotalTime>
  <Words>75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Мой город - Качканар</vt:lpstr>
      <vt:lpstr>Презентация PowerPoint</vt:lpstr>
      <vt:lpstr>Презентация PowerPoint</vt:lpstr>
      <vt:lpstr>Улица Свердлова- главная улица моего города</vt:lpstr>
      <vt:lpstr>Стадион «Горняк»</vt:lpstr>
      <vt:lpstr>Здание Администрации нашего  города</vt:lpstr>
      <vt:lpstr> Фонтан на главной площади города</vt:lpstr>
      <vt:lpstr>Железнодорожный вокзал</vt:lpstr>
      <vt:lpstr>Автовокзал</vt:lpstr>
      <vt:lpstr>Дворец культуры</vt:lpstr>
      <vt:lpstr>Дворец спорта</vt:lpstr>
      <vt:lpstr>Вид на гору Качканар</vt:lpstr>
      <vt:lpstr>Наш знаменитый Верблюд на вершине горы Качканар</vt:lpstr>
      <vt:lpstr>Качканарский пруд</vt:lpstr>
      <vt:lpstr>Лодочная станция</vt:lpstr>
      <vt:lpstr>Памятник героям</vt:lpstr>
      <vt:lpstr>Церковь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- Качканар</dc:title>
  <dc:creator>DNS</dc:creator>
  <cp:lastModifiedBy>DNS</cp:lastModifiedBy>
  <cp:revision>10</cp:revision>
  <dcterms:created xsi:type="dcterms:W3CDTF">2016-02-23T06:17:41Z</dcterms:created>
  <dcterms:modified xsi:type="dcterms:W3CDTF">2016-02-24T12:12:09Z</dcterms:modified>
</cp:coreProperties>
</file>