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ms-powerpoint.presentation.macroEnabled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60" r:id="rId4"/>
    <p:sldId id="259" r:id="rId5"/>
    <p:sldId id="264" r:id="rId6"/>
    <p:sldId id="258" r:id="rId7"/>
    <p:sldId id="261" r:id="rId8"/>
    <p:sldId id="262" r:id="rId9"/>
    <p:sldId id="263" r:id="rId10"/>
    <p:sldId id="269" r:id="rId11"/>
    <p:sldId id="265" r:id="rId12"/>
    <p:sldId id="266" r:id="rId13"/>
    <p:sldId id="270" r:id="rId14"/>
    <p:sldId id="268" r:id="rId15"/>
    <p:sldId id="271" r:id="rId16"/>
    <p:sldId id="272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C604F3-EC5A-4F79-8D71-364B7EBF9F4D}" type="datetimeFigureOut">
              <a:rPr lang="ru-RU" smtClean="0"/>
              <a:t>15.03.2016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2B9085-DF13-4947-AD02-568E91B492D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C604F3-EC5A-4F79-8D71-364B7EBF9F4D}" type="datetimeFigureOut">
              <a:rPr lang="ru-RU" smtClean="0"/>
              <a:t>15.03.2016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2B9085-DF13-4947-AD02-568E91B492D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C604F3-EC5A-4F79-8D71-364B7EBF9F4D}" type="datetimeFigureOut">
              <a:rPr lang="ru-RU" smtClean="0"/>
              <a:t>15.03.2016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2B9085-DF13-4947-AD02-568E91B492DA}" type="slidenum">
              <a:rPr lang="ru-RU" smtClean="0"/>
              <a:t>‹#›</a:t>
            </a:fld>
            <a:endParaRPr lang="ru-RU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C604F3-EC5A-4F79-8D71-364B7EBF9F4D}" type="datetimeFigureOut">
              <a:rPr lang="ru-RU" smtClean="0"/>
              <a:t>15.03.2016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2B9085-DF13-4947-AD02-568E91B492DA}" type="slidenum">
              <a:rPr lang="ru-RU" smtClean="0"/>
              <a:t>‹#›</a:t>
            </a:fld>
            <a:endParaRPr lang="ru-RU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C604F3-EC5A-4F79-8D71-364B7EBF9F4D}" type="datetimeFigureOut">
              <a:rPr lang="ru-RU" smtClean="0"/>
              <a:t>15.03.2016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2B9085-DF13-4947-AD02-568E91B492D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C604F3-EC5A-4F79-8D71-364B7EBF9F4D}" type="datetimeFigureOut">
              <a:rPr lang="ru-RU" smtClean="0"/>
              <a:t>15.03.2016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2B9085-DF13-4947-AD02-568E91B492DA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C604F3-EC5A-4F79-8D71-364B7EBF9F4D}" type="datetimeFigureOut">
              <a:rPr lang="ru-RU" smtClean="0"/>
              <a:t>15.03.2016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2B9085-DF13-4947-AD02-568E91B492D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C604F3-EC5A-4F79-8D71-364B7EBF9F4D}" type="datetimeFigureOut">
              <a:rPr lang="ru-RU" smtClean="0"/>
              <a:t>15.03.2016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2B9085-DF13-4947-AD02-568E91B492D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C604F3-EC5A-4F79-8D71-364B7EBF9F4D}" type="datetimeFigureOut">
              <a:rPr lang="ru-RU" smtClean="0"/>
              <a:t>15.03.2016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2B9085-DF13-4947-AD02-568E91B492D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C604F3-EC5A-4F79-8D71-364B7EBF9F4D}" type="datetimeFigureOut">
              <a:rPr lang="ru-RU" smtClean="0"/>
              <a:t>15.03.2016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2B9085-DF13-4947-AD02-568E91B492DA}" type="slidenum">
              <a:rPr lang="ru-RU" smtClean="0"/>
              <a:t>‹#›</a:t>
            </a:fld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C604F3-EC5A-4F79-8D71-364B7EBF9F4D}" type="datetimeFigureOut">
              <a:rPr lang="ru-RU" smtClean="0"/>
              <a:t>15.03.2016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2B9085-DF13-4947-AD02-568E91B492DA}" type="slidenum">
              <a:rPr lang="ru-RU" smtClean="0"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E5C604F3-EC5A-4F79-8D71-364B7EBF9F4D}" type="datetimeFigureOut">
              <a:rPr lang="ru-RU" smtClean="0"/>
              <a:t>15.03.2016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4E2B9085-DF13-4947-AD02-568E91B492DA}" type="slidenum">
              <a:rPr lang="ru-RU" smtClean="0"/>
              <a:t>‹#›</a:t>
            </a:fld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chemeClr val="tx1"/>
                </a:solidFill>
              </a:rPr>
              <a:t>Проект </a:t>
            </a:r>
            <a:br>
              <a:rPr lang="ru-RU" b="1" dirty="0" smtClean="0">
                <a:solidFill>
                  <a:schemeClr val="tx1"/>
                </a:solidFill>
              </a:rPr>
            </a:br>
            <a:r>
              <a:rPr lang="ru-RU" b="1" dirty="0" smtClean="0">
                <a:solidFill>
                  <a:schemeClr val="tx1"/>
                </a:solidFill>
              </a:rPr>
              <a:t>«Методический кабинет ДОО»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743200" y="5229200"/>
            <a:ext cx="6077272" cy="1168153"/>
          </a:xfrm>
        </p:spPr>
        <p:txBody>
          <a:bodyPr/>
          <a:lstStyle/>
          <a:p>
            <a:r>
              <a:rPr lang="ru-RU" smtClean="0">
                <a:solidFill>
                  <a:schemeClr val="tx1"/>
                </a:solidFill>
              </a:rPr>
              <a:t>Выполнили студенты 4 курса ОЗО: </a:t>
            </a:r>
            <a:r>
              <a:rPr lang="ru-RU" dirty="0" err="1" smtClean="0">
                <a:solidFill>
                  <a:schemeClr val="tx1"/>
                </a:solidFill>
              </a:rPr>
              <a:t>Шартнер</a:t>
            </a:r>
            <a:r>
              <a:rPr lang="ru-RU" dirty="0" smtClean="0">
                <a:solidFill>
                  <a:schemeClr val="tx1"/>
                </a:solidFill>
              </a:rPr>
              <a:t> В.С., Макарова А.С., </a:t>
            </a:r>
            <a:r>
              <a:rPr lang="ru-RU" dirty="0" err="1" smtClean="0">
                <a:solidFill>
                  <a:schemeClr val="tx1"/>
                </a:solidFill>
              </a:rPr>
              <a:t>Свеколкина</a:t>
            </a:r>
            <a:r>
              <a:rPr lang="ru-RU" dirty="0" smtClean="0">
                <a:solidFill>
                  <a:schemeClr val="tx1"/>
                </a:solidFill>
              </a:rPr>
              <a:t> С.В., Горбунова С.Н.</a:t>
            </a:r>
            <a:endParaRPr lang="ru-RU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45882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2060848"/>
            <a:ext cx="8712968" cy="4680520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95536" y="188640"/>
            <a:ext cx="8229600" cy="1656184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chemeClr val="tx1"/>
                </a:solidFill>
              </a:rPr>
              <a:t>Выставка </a:t>
            </a:r>
            <a:r>
              <a:rPr lang="ru-RU" b="1" dirty="0">
                <a:solidFill>
                  <a:schemeClr val="tx1"/>
                </a:solidFill>
              </a:rPr>
              <a:t>литературы по годовым задачам и темам календарного планирования</a:t>
            </a:r>
          </a:p>
        </p:txBody>
      </p:sp>
    </p:spTree>
    <p:extLst>
      <p:ext uri="{BB962C8B-B14F-4D97-AF65-F5344CB8AC3E}">
        <p14:creationId xmlns:p14="http://schemas.microsoft.com/office/powerpoint/2010/main" val="17981656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3" y="1628800"/>
            <a:ext cx="8712968" cy="5040560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0" y="338328"/>
            <a:ext cx="9144000" cy="1506496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chemeClr val="tx1"/>
                </a:solidFill>
              </a:rPr>
              <a:t>Консультационный </a:t>
            </a:r>
            <a:r>
              <a:rPr lang="ru-RU" b="1" dirty="0">
                <a:solidFill>
                  <a:schemeClr val="tx1"/>
                </a:solidFill>
              </a:rPr>
              <a:t>пункт для родителей, дети которых не посещают </a:t>
            </a:r>
            <a:r>
              <a:rPr lang="ru-RU" b="1" dirty="0" smtClean="0">
                <a:solidFill>
                  <a:schemeClr val="tx1"/>
                </a:solidFill>
              </a:rPr>
              <a:t>ДОО</a:t>
            </a:r>
            <a:endParaRPr lang="ru-RU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9967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628800"/>
            <a:ext cx="8640960" cy="5112568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chemeClr val="tx1"/>
                </a:solidFill>
              </a:rPr>
              <a:t>Нормативные </a:t>
            </a:r>
            <a:r>
              <a:rPr lang="ru-RU" b="1" dirty="0">
                <a:solidFill>
                  <a:schemeClr val="tx1"/>
                </a:solidFill>
              </a:rPr>
              <a:t>документы </a:t>
            </a:r>
            <a:r>
              <a:rPr lang="ru-RU" b="1" dirty="0" smtClean="0">
                <a:solidFill>
                  <a:schemeClr val="tx1"/>
                </a:solidFill>
              </a:rPr>
              <a:t>                         и </a:t>
            </a:r>
            <a:r>
              <a:rPr lang="ru-RU" b="1" dirty="0">
                <a:solidFill>
                  <a:schemeClr val="tx1"/>
                </a:solidFill>
              </a:rPr>
              <a:t>опыт работ воспитателей</a:t>
            </a:r>
          </a:p>
        </p:txBody>
      </p:sp>
    </p:spTree>
    <p:extLst>
      <p:ext uri="{BB962C8B-B14F-4D97-AF65-F5344CB8AC3E}">
        <p14:creationId xmlns:p14="http://schemas.microsoft.com/office/powerpoint/2010/main" val="9375549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chemeClr val="tx1"/>
                </a:solidFill>
              </a:rPr>
              <a:t>Рабочее </a:t>
            </a:r>
            <a:r>
              <a:rPr lang="ru-RU" b="1" dirty="0">
                <a:solidFill>
                  <a:schemeClr val="tx1"/>
                </a:solidFill>
              </a:rPr>
              <a:t>место для педагогов</a:t>
            </a:r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628800"/>
            <a:ext cx="8784976" cy="4896544"/>
          </a:xfrm>
        </p:spPr>
      </p:pic>
    </p:spTree>
    <p:extLst>
      <p:ext uri="{BB962C8B-B14F-4D97-AF65-F5344CB8AC3E}">
        <p14:creationId xmlns:p14="http://schemas.microsoft.com/office/powerpoint/2010/main" val="14384317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556792"/>
            <a:ext cx="8640960" cy="5112568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chemeClr val="tx1"/>
                </a:solidFill>
              </a:rPr>
              <a:t>Стенд </a:t>
            </a:r>
            <a:r>
              <a:rPr lang="ru-RU" b="1" dirty="0">
                <a:solidFill>
                  <a:schemeClr val="tx1"/>
                </a:solidFill>
              </a:rPr>
              <a:t>для информации</a:t>
            </a:r>
          </a:p>
        </p:txBody>
      </p:sp>
    </p:spTree>
    <p:extLst>
      <p:ext uri="{BB962C8B-B14F-4D97-AF65-F5344CB8AC3E}">
        <p14:creationId xmlns:p14="http://schemas.microsoft.com/office/powerpoint/2010/main" val="6767948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chemeClr val="tx1"/>
                </a:solidFill>
              </a:rPr>
              <a:t>Место </a:t>
            </a:r>
            <a:r>
              <a:rPr lang="ru-RU" b="1" dirty="0">
                <a:solidFill>
                  <a:schemeClr val="tx1"/>
                </a:solidFill>
              </a:rPr>
              <a:t>наших совещаний</a:t>
            </a:r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484784"/>
            <a:ext cx="8640960" cy="5112568"/>
          </a:xfrm>
        </p:spPr>
      </p:pic>
    </p:spTree>
    <p:extLst>
      <p:ext uri="{BB962C8B-B14F-4D97-AF65-F5344CB8AC3E}">
        <p14:creationId xmlns:p14="http://schemas.microsoft.com/office/powerpoint/2010/main" val="31411825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79512" y="1772816"/>
            <a:ext cx="8712968" cy="1656184"/>
          </a:xfrm>
        </p:spPr>
        <p:txBody>
          <a:bodyPr>
            <a:noAutofit/>
          </a:bodyPr>
          <a:lstStyle/>
          <a:p>
            <a:r>
              <a:rPr lang="ru-RU" sz="6600" b="1" dirty="0" smtClean="0">
                <a:solidFill>
                  <a:schemeClr val="tx1"/>
                </a:solidFill>
              </a:rPr>
              <a:t>Спасибо за внимание!</a:t>
            </a:r>
            <a:endParaRPr lang="ru-RU" sz="66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19052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251520" y="1700808"/>
            <a:ext cx="8712967" cy="5157192"/>
          </a:xfrm>
        </p:spPr>
        <p:txBody>
          <a:bodyPr>
            <a:normAutofit lnSpcReduction="10000"/>
          </a:bodyPr>
          <a:lstStyle/>
          <a:p>
            <a:r>
              <a:rPr lang="ru-RU" dirty="0">
                <a:solidFill>
                  <a:schemeClr val="tx1"/>
                </a:solidFill>
              </a:rPr>
              <a:t>Методическая работа в детском саду – это, в первую очередь, повышение качества и эффективности учебно-воспитательного процесса, это творческая работа, в которой методист осуществляет практическое обучение воспитателей методам и приемам новых образовательных технологий, это повышение профессионального мастерства каждого педагога, развитие творческого потенциала воспитателей.</a:t>
            </a:r>
          </a:p>
          <a:p>
            <a:r>
              <a:rPr lang="ru-RU" dirty="0">
                <a:solidFill>
                  <a:schemeClr val="tx1"/>
                </a:solidFill>
              </a:rPr>
              <a:t>Методический кабинет, его содержание и оформление – это не только информационное поле </a:t>
            </a:r>
            <a:r>
              <a:rPr lang="ru-RU" dirty="0" smtClean="0">
                <a:solidFill>
                  <a:schemeClr val="tx1"/>
                </a:solidFill>
              </a:rPr>
              <a:t>дошкольной организации, </a:t>
            </a:r>
            <a:r>
              <a:rPr lang="ru-RU" dirty="0">
                <a:solidFill>
                  <a:schemeClr val="tx1"/>
                </a:solidFill>
              </a:rPr>
              <a:t>но и современные технические средства, единый стиль оформления, продуманность выставок и материалов из опыта работы педагогов, комфортность для всех участником учебно-воспитательного процесса.</a:t>
            </a: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0" y="338328"/>
            <a:ext cx="9036496" cy="1252728"/>
          </a:xfrm>
        </p:spPr>
        <p:txBody>
          <a:bodyPr>
            <a:normAutofit/>
          </a:bodyPr>
          <a:lstStyle/>
          <a:p>
            <a:r>
              <a:rPr lang="ru-RU" sz="4800" b="1" dirty="0" smtClean="0">
                <a:solidFill>
                  <a:schemeClr val="tx1"/>
                </a:solidFill>
              </a:rPr>
              <a:t>Методический кабинет ДОО</a:t>
            </a:r>
            <a:endParaRPr lang="ru-RU" sz="48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27973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2060848"/>
            <a:ext cx="8640960" cy="3273152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23528" y="332656"/>
            <a:ext cx="8445624" cy="1872208"/>
          </a:xfrm>
        </p:spPr>
        <p:txBody>
          <a:bodyPr>
            <a:noAutofit/>
          </a:bodyPr>
          <a:lstStyle/>
          <a:p>
            <a:r>
              <a:rPr lang="ru-RU" sz="3200" b="1" dirty="0" smtClean="0">
                <a:solidFill>
                  <a:schemeClr val="tx1"/>
                </a:solidFill>
              </a:rPr>
              <a:t>Мы постарались </a:t>
            </a:r>
            <a:r>
              <a:rPr lang="ru-RU" sz="3200" b="1" dirty="0">
                <a:solidFill>
                  <a:schemeClr val="tx1"/>
                </a:solidFill>
              </a:rPr>
              <a:t>учесть все аспекты и </a:t>
            </a:r>
            <a:r>
              <a:rPr lang="ru-RU" sz="3200" b="1" dirty="0" smtClean="0">
                <a:solidFill>
                  <a:schemeClr val="tx1"/>
                </a:solidFill>
              </a:rPr>
              <a:t>наш методический </a:t>
            </a:r>
            <a:r>
              <a:rPr lang="ru-RU" sz="3200" b="1" dirty="0">
                <a:solidFill>
                  <a:schemeClr val="tx1"/>
                </a:solidFill>
              </a:rPr>
              <a:t>кабинет стал выглядеть следующим образом…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179512" y="5445224"/>
            <a:ext cx="8964488" cy="1224136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 </a:t>
            </a:r>
            <a:r>
              <a:rPr lang="ru-RU" sz="2400" b="1" dirty="0" smtClean="0"/>
              <a:t>Рабочее </a:t>
            </a:r>
            <a:r>
              <a:rPr lang="ru-RU" sz="2400" b="1" dirty="0"/>
              <a:t>место оборудовано </a:t>
            </a:r>
            <a:r>
              <a:rPr lang="ru-RU" sz="2400" b="1" dirty="0" smtClean="0"/>
              <a:t>ноутбуком, </a:t>
            </a:r>
            <a:r>
              <a:rPr lang="ru-RU" sz="2400" b="1" dirty="0"/>
              <a:t>двумя принтерами (с монохромной и цветной печатью, музыкальными </a:t>
            </a:r>
            <a:r>
              <a:rPr lang="ru-RU" sz="2400" b="1" dirty="0" smtClean="0"/>
              <a:t>колонками, имеется телефон.</a:t>
            </a:r>
            <a:endParaRPr lang="ru-RU" sz="2400" b="1" dirty="0"/>
          </a:p>
        </p:txBody>
      </p:sp>
    </p:spTree>
    <p:extLst>
      <p:ext uri="{BB962C8B-B14F-4D97-AF65-F5344CB8AC3E}">
        <p14:creationId xmlns:p14="http://schemas.microsoft.com/office/powerpoint/2010/main" val="24130129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628800"/>
            <a:ext cx="8706796" cy="4968552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>
                <a:solidFill>
                  <a:schemeClr val="tx1"/>
                </a:solidFill>
              </a:rPr>
              <a:t>В соответствии ФГОС приобрели методическое обеспечение</a:t>
            </a:r>
          </a:p>
        </p:txBody>
      </p:sp>
    </p:spTree>
    <p:extLst>
      <p:ext uri="{BB962C8B-B14F-4D97-AF65-F5344CB8AC3E}">
        <p14:creationId xmlns:p14="http://schemas.microsoft.com/office/powerpoint/2010/main" val="7819766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628800"/>
            <a:ext cx="8712968" cy="4950947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>
                <a:solidFill>
                  <a:schemeClr val="tx1"/>
                </a:solidFill>
              </a:rPr>
              <a:t>В соответствии ФГОС приобрели методическое обеспечение</a:t>
            </a:r>
          </a:p>
        </p:txBody>
      </p:sp>
    </p:spTree>
    <p:extLst>
      <p:ext uri="{BB962C8B-B14F-4D97-AF65-F5344CB8AC3E}">
        <p14:creationId xmlns:p14="http://schemas.microsoft.com/office/powerpoint/2010/main" val="987900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2060848"/>
            <a:ext cx="8712968" cy="4680520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794528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chemeClr val="tx1"/>
                </a:solidFill>
              </a:rPr>
              <a:t>Распечатали </a:t>
            </a:r>
            <a:r>
              <a:rPr lang="ru-RU" b="1" dirty="0">
                <a:solidFill>
                  <a:schemeClr val="tx1"/>
                </a:solidFill>
              </a:rPr>
              <a:t>на цветном принтере и приобрели дидактическое обеспечение</a:t>
            </a:r>
          </a:p>
        </p:txBody>
      </p:sp>
    </p:spTree>
    <p:extLst>
      <p:ext uri="{BB962C8B-B14F-4D97-AF65-F5344CB8AC3E}">
        <p14:creationId xmlns:p14="http://schemas.microsoft.com/office/powerpoint/2010/main" val="36652753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380" y="2132856"/>
            <a:ext cx="8712968" cy="4581128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794528"/>
          </a:xfrm>
        </p:spPr>
        <p:txBody>
          <a:bodyPr>
            <a:normAutofit fontScale="90000"/>
          </a:bodyPr>
          <a:lstStyle/>
          <a:p>
            <a:pPr algn="l"/>
            <a:r>
              <a:rPr lang="ru-RU" b="1" dirty="0" smtClean="0">
                <a:solidFill>
                  <a:schemeClr val="tx1"/>
                </a:solidFill>
              </a:rPr>
              <a:t>Все </a:t>
            </a:r>
            <a:r>
              <a:rPr lang="ru-RU" b="1" dirty="0">
                <a:solidFill>
                  <a:schemeClr val="tx1"/>
                </a:solidFill>
              </a:rPr>
              <a:t>дидактическое обеспечение разложено по лоткам в соответствии с областями по </a:t>
            </a:r>
            <a:r>
              <a:rPr lang="ru-RU" b="1" dirty="0" smtClean="0">
                <a:solidFill>
                  <a:schemeClr val="tx1"/>
                </a:solidFill>
              </a:rPr>
              <a:t>ФГОС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563888" y="4685750"/>
            <a:ext cx="1800200" cy="36682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/>
              <a:t> </a:t>
            </a:r>
            <a:r>
              <a:rPr lang="ru-RU" sz="1100" b="1" dirty="0" smtClean="0">
                <a:solidFill>
                  <a:schemeClr val="tx1"/>
                </a:solidFill>
              </a:rPr>
              <a:t>Речевое развитие</a:t>
            </a:r>
            <a:endParaRPr lang="ru-RU" sz="1100" b="1" dirty="0">
              <a:solidFill>
                <a:schemeClr val="tx1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5436096" y="4725144"/>
            <a:ext cx="2088232" cy="327426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050" b="1" dirty="0" smtClean="0">
                <a:solidFill>
                  <a:schemeClr val="tx1"/>
                </a:solidFill>
              </a:rPr>
              <a:t>Познавательное развитие</a:t>
            </a:r>
            <a:endParaRPr lang="ru-RU" sz="1050" b="1" dirty="0">
              <a:solidFill>
                <a:schemeClr val="tx1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264323" y="4725144"/>
            <a:ext cx="1224136" cy="327426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100" b="1" dirty="0" smtClean="0">
                <a:solidFill>
                  <a:schemeClr val="tx1"/>
                </a:solidFill>
              </a:rPr>
              <a:t>Физическое </a:t>
            </a:r>
            <a:r>
              <a:rPr lang="ru-RU" sz="1100" b="1" dirty="0">
                <a:solidFill>
                  <a:schemeClr val="tx1"/>
                </a:solidFill>
              </a:rPr>
              <a:t>развитие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7668344" y="4685750"/>
            <a:ext cx="1368152" cy="54345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100" b="1" dirty="0" smtClean="0"/>
              <a:t>Художественно-эстетическое </a:t>
            </a:r>
            <a:r>
              <a:rPr lang="ru-RU" sz="1100" b="1" dirty="0"/>
              <a:t>развитие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270783" y="4581128"/>
            <a:ext cx="1728192" cy="544388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100" b="1" dirty="0"/>
              <a:t> </a:t>
            </a:r>
            <a:r>
              <a:rPr lang="ru-RU" sz="1100" b="1" dirty="0" smtClean="0"/>
              <a:t>Социально-коммуникативное развитие</a:t>
            </a:r>
            <a:endParaRPr lang="ru-RU" sz="1100" b="1" dirty="0"/>
          </a:p>
        </p:txBody>
      </p:sp>
    </p:spTree>
    <p:extLst>
      <p:ext uri="{BB962C8B-B14F-4D97-AF65-F5344CB8AC3E}">
        <p14:creationId xmlns:p14="http://schemas.microsoft.com/office/powerpoint/2010/main" val="22519298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1988840"/>
            <a:ext cx="8136904" cy="4752528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578504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chemeClr val="tx1"/>
                </a:solidFill>
              </a:rPr>
              <a:t>Библиотечно-информационное </a:t>
            </a:r>
            <a:r>
              <a:rPr lang="ru-RU" b="1" dirty="0">
                <a:solidFill>
                  <a:schemeClr val="tx1"/>
                </a:solidFill>
              </a:rPr>
              <a:t>обеспечение тоже было разделено по областям</a:t>
            </a:r>
          </a:p>
        </p:txBody>
      </p:sp>
    </p:spTree>
    <p:extLst>
      <p:ext uri="{BB962C8B-B14F-4D97-AF65-F5344CB8AC3E}">
        <p14:creationId xmlns:p14="http://schemas.microsoft.com/office/powerpoint/2010/main" val="19154694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251520" y="338328"/>
            <a:ext cx="8712968" cy="1938544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chemeClr val="tx1"/>
                </a:solidFill>
              </a:rPr>
              <a:t>Полки </a:t>
            </a:r>
            <a:r>
              <a:rPr lang="ru-RU" b="1" dirty="0">
                <a:solidFill>
                  <a:schemeClr val="tx1"/>
                </a:solidFill>
              </a:rPr>
              <a:t>с периодикой (Дошкольное воспитание) и папки с номенклатурой дел старшего </a:t>
            </a:r>
            <a:r>
              <a:rPr lang="ru-RU" b="1" dirty="0" smtClean="0">
                <a:solidFill>
                  <a:schemeClr val="tx1"/>
                </a:solidFill>
              </a:rPr>
              <a:t>воспитателя</a:t>
            </a:r>
            <a:endParaRPr lang="ru-RU" b="1" dirty="0">
              <a:solidFill>
                <a:schemeClr val="tx1"/>
              </a:solidFill>
            </a:endParaRPr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2492896"/>
            <a:ext cx="8568952" cy="4248472"/>
          </a:xfrm>
        </p:spPr>
      </p:pic>
    </p:spTree>
    <p:extLst>
      <p:ext uri="{BB962C8B-B14F-4D97-AF65-F5344CB8AC3E}">
        <p14:creationId xmlns:p14="http://schemas.microsoft.com/office/powerpoint/2010/main" val="20483978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Волна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Волна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Волна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104</TotalTime>
  <Words>252</Words>
  <Application>Microsoft Office PowerPoint</Application>
  <PresentationFormat>Экран (4:3)</PresentationFormat>
  <Paragraphs>25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Волна</vt:lpstr>
      <vt:lpstr>Проект  «Методический кабинет ДОО»</vt:lpstr>
      <vt:lpstr>Методический кабинет ДОО</vt:lpstr>
      <vt:lpstr>Мы постарались учесть все аспекты и наш методический кабинет стал выглядеть следующим образом…</vt:lpstr>
      <vt:lpstr>В соответствии ФГОС приобрели методическое обеспечение</vt:lpstr>
      <vt:lpstr>В соответствии ФГОС приобрели методическое обеспечение</vt:lpstr>
      <vt:lpstr>Распечатали на цветном принтере и приобрели дидактическое обеспечение</vt:lpstr>
      <vt:lpstr>Все дидактическое обеспечение разложено по лоткам в соответствии с областями по ФГОС</vt:lpstr>
      <vt:lpstr>Библиотечно-информационное обеспечение тоже было разделено по областям</vt:lpstr>
      <vt:lpstr>Полки с периодикой (Дошкольное воспитание) и папки с номенклатурой дел старшего воспитателя</vt:lpstr>
      <vt:lpstr>Выставка литературы по годовым задачам и темам календарного планирования</vt:lpstr>
      <vt:lpstr>Консультационный пункт для родителей, дети которых не посещают ДОО</vt:lpstr>
      <vt:lpstr>Нормативные документы                          и опыт работ воспитателей</vt:lpstr>
      <vt:lpstr>Рабочее место для педагогов</vt:lpstr>
      <vt:lpstr>Стенд для информации</vt:lpstr>
      <vt:lpstr>Место наших совещаний</vt:lpstr>
      <vt:lpstr>Спасибо за внимание!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Проект  «Методический кабинет ДОО»</dc:title>
  <dc:creator>1</dc:creator>
  <cp:lastModifiedBy>1</cp:lastModifiedBy>
  <cp:revision>11</cp:revision>
  <dcterms:created xsi:type="dcterms:W3CDTF">2016-03-15T16:49:52Z</dcterms:created>
  <dcterms:modified xsi:type="dcterms:W3CDTF">2016-03-15T19:29:46Z</dcterms:modified>
</cp:coreProperties>
</file>