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6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10" Type="http://schemas.openxmlformats.org/officeDocument/2006/relationships/image" Target="../media/image43.jpeg"/><Relationship Id="rId4" Type="http://schemas.openxmlformats.org/officeDocument/2006/relationships/image" Target="../media/image37.jpeg"/><Relationship Id="rId9" Type="http://schemas.openxmlformats.org/officeDocument/2006/relationships/image" Target="../media/image4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10" Type="http://schemas.openxmlformats.org/officeDocument/2006/relationships/image" Target="../media/image22.pn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картинки\73443499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468" y="-47246"/>
            <a:ext cx="9144000" cy="6905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rot="20641817">
            <a:off x="2240664" y="1027265"/>
            <a:ext cx="491933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Нетрадиционные техники рисования для детей 3-4 лет</a:t>
            </a:r>
          </a:p>
          <a:p>
            <a:r>
              <a:rPr lang="ru-RU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Автор</a:t>
            </a:r>
            <a:r>
              <a:rPr lang="ru-RU" i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: Бородкина Елена Вячеславовна </a:t>
            </a:r>
            <a:br>
              <a:rPr lang="ru-RU" i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</a:br>
            <a:r>
              <a:rPr lang="ru-RU" i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Воспитатель,</a:t>
            </a:r>
            <a:r>
              <a:rPr lang="ru-RU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 </a:t>
            </a:r>
            <a:r>
              <a:rPr lang="ru-RU" i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Муниципальное бюджетное дошкольное образовательное учреждение муниципального образования </a:t>
            </a:r>
            <a:r>
              <a:rPr lang="ru-RU" i="1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Плавский</a:t>
            </a:r>
            <a:r>
              <a:rPr lang="ru-RU" i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 </a:t>
            </a:r>
            <a:r>
              <a:rPr lang="ru-RU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район «</a:t>
            </a:r>
            <a:r>
              <a:rPr lang="ru-RU" i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Центр </a:t>
            </a:r>
            <a:r>
              <a:rPr lang="ru-RU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развития ребенка </a:t>
            </a:r>
            <a:r>
              <a:rPr lang="ru-RU" i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– детский сад «Теремок</a:t>
            </a:r>
            <a:r>
              <a:rPr lang="ru-RU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».</a:t>
            </a:r>
          </a:p>
          <a:p>
            <a:endParaRPr lang="ru-RU" i="1" dirty="0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  <a:p>
            <a:r>
              <a:rPr lang="ru-RU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                          2016 г.</a:t>
            </a:r>
            <a:endParaRPr lang="ru-RU" dirty="0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  <a:p>
            <a:endParaRPr lang="ru-RU" i="1" dirty="0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  <a:p>
            <a:r>
              <a:rPr lang="ru-RU" i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 </a:t>
            </a:r>
            <a:endParaRPr lang="ru-RU" sz="2000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508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G:\картинки\img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059832" y="2135469"/>
            <a:ext cx="25202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</a:t>
            </a:r>
            <a:r>
              <a:rPr lang="ru-RU" sz="3200" b="1" dirty="0" err="1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Штампики</a:t>
            </a:r>
            <a:endParaRPr lang="ru-RU" sz="3200" b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0243" name="Picture 3" descr="G:\картинки\fw9Dc4pwS5k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1701" y="2720244"/>
            <a:ext cx="3456384" cy="2508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G:\картинки\AB5KbNZfYS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8240" y="201324"/>
            <a:ext cx="3089920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G:\картинки\14359450627019-enhanced-buzz-7992-1378859499-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3260" y="188400"/>
            <a:ext cx="2852936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G:\картинки\9b4788cd90d275fc3cd80f19e5b89e53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9853" y="4365104"/>
            <a:ext cx="2441848" cy="2360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7" name="Picture 7" descr="G:\картинки\0011-010-Ottisk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59461" y="4352653"/>
            <a:ext cx="2886735" cy="233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6161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G:\картинки\img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Фотки\IMG_20160126_15464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2808312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:\Фотки\IMG_20160126_15461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192" y="188640"/>
            <a:ext cx="274855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G:\Фотки\IMG_20160126_154757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784" y="3011782"/>
            <a:ext cx="4824536" cy="3585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:\Фотки\IMG_20160126_154453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8255" y="2564904"/>
            <a:ext cx="2811186" cy="2478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G:\Фотки\IMG_20160126_154423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9440" y="1751680"/>
            <a:ext cx="3340751" cy="2541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G:\Фотки\IMG_20160126_154357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192" y="2564904"/>
            <a:ext cx="2748558" cy="2478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G:\Фотки\IMG_20160126_154332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1" y="4509121"/>
            <a:ext cx="2779929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G:\Фотки\IMG_20160126_154304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192" y="4509119"/>
            <a:ext cx="2745616" cy="2088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9885005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7" descr="D:\Program Files\Rjgbb\Documents and Settings\Admin\Рабочий стол\Портфель\с флешки март\картинки нетрад.рис\20090818085328408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739" y="0"/>
            <a:ext cx="9144000" cy="7116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95536" y="258902"/>
            <a:ext cx="8568952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FF00"/>
              </a:buClr>
              <a:defRPr/>
            </a:pPr>
            <a:r>
              <a:rPr lang="ru-RU" altLang="ru-RU" sz="2400" b="1" dirty="0" smtClean="0">
                <a:solidFill>
                  <a:srgbClr val="FFFF00"/>
                </a:solidFill>
              </a:rPr>
              <a:t>                               </a:t>
            </a:r>
            <a:r>
              <a:rPr lang="ru-RU" altLang="ru-RU" sz="2800" b="1" dirty="0" smtClean="0">
                <a:solidFill>
                  <a:srgbClr val="FFFF00"/>
                </a:solidFill>
              </a:rPr>
              <a:t>Рекомендации родителям</a:t>
            </a:r>
          </a:p>
          <a:p>
            <a:pPr>
              <a:buClr>
                <a:srgbClr val="FFFF00"/>
              </a:buClr>
              <a:buFont typeface="Wingdings" pitchFamily="2" charset="2"/>
              <a:buChar char="v"/>
              <a:defRPr/>
            </a:pPr>
            <a:r>
              <a:rPr lang="ru-RU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материалы </a:t>
            </a:r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(карандаши, краски, кисти, фломастеры, восковые карандаши и т.д.) необходимо располагать в поле зрения малыша, чтобы у него возникло желание творить;</a:t>
            </a:r>
          </a:p>
          <a:p>
            <a:pPr>
              <a:buClr>
                <a:srgbClr val="FFFF00"/>
              </a:buClr>
              <a:buFont typeface="Wingdings" pitchFamily="2" charset="2"/>
              <a:buChar char="v"/>
              <a:defRPr/>
            </a:pPr>
            <a:endParaRPr lang="ru-RU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rgbClr val="FFFF00"/>
              </a:buClr>
              <a:buFont typeface="Wingdings" pitchFamily="2" charset="2"/>
              <a:buChar char="v"/>
              <a:defRPr/>
            </a:pPr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знакомьте его с окружающим миром вещей, живой и неживой природой, предметами изобразительного искусства, предлагайте  рисовать все, о чем ребенок любит говорить, и беседовать с ним обо всем, что он любит рисовать;</a:t>
            </a:r>
          </a:p>
          <a:p>
            <a:pPr>
              <a:buClr>
                <a:srgbClr val="FFFF00"/>
              </a:buClr>
              <a:buFont typeface="Wingdings" pitchFamily="2" charset="2"/>
              <a:buChar char="v"/>
              <a:defRPr/>
            </a:pPr>
            <a:endParaRPr lang="ru-RU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rgbClr val="FFFF00"/>
              </a:buClr>
              <a:buFont typeface="Wingdings" pitchFamily="2" charset="2"/>
              <a:buChar char="v"/>
              <a:defRPr/>
            </a:pPr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критикуйте ребенка и не торопите, наоборот, время от времени стимулируйте занятия ребенка рисованием;</a:t>
            </a:r>
          </a:p>
          <a:p>
            <a:pPr>
              <a:buClr>
                <a:srgbClr val="FFFF00"/>
              </a:buClr>
              <a:defRPr/>
            </a:pPr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хвалите своего ребёнка, помогайте ему, доверяйте ему,         ведь ваш ребёнок индивидуален!</a:t>
            </a:r>
          </a:p>
          <a:p>
            <a:pPr>
              <a:defRPr/>
            </a:pPr>
            <a:endParaRPr lang="ru-RU" sz="2400" b="1" dirty="0"/>
          </a:p>
          <a:p>
            <a:pPr>
              <a:defRPr/>
            </a:pP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38026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 descr="G:\картинки\img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4491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картинки\Рисунок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0943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568" y="548680"/>
            <a:ext cx="784887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Цель:</a:t>
            </a:r>
          </a:p>
          <a:p>
            <a:r>
              <a:rPr lang="ru-RU" sz="4000" b="1" dirty="0" smtClean="0">
                <a:solidFill>
                  <a:srgbClr val="002060"/>
                </a:solidFill>
              </a:rPr>
              <a:t>Развитие творческих способностей детей, раскрытие творческого потенциала и личностных качеств дошкольников используя различные нетрадиционные техники изобразительного искусства.</a:t>
            </a:r>
            <a:endParaRPr lang="ru-RU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708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картинки\Рисунок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43608" y="692696"/>
            <a:ext cx="669674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Задачи:</a:t>
            </a:r>
          </a:p>
          <a:p>
            <a:r>
              <a:rPr lang="ru-RU" sz="3600" b="1" dirty="0" smtClean="0">
                <a:solidFill>
                  <a:srgbClr val="002060"/>
                </a:solidFill>
              </a:rPr>
              <a:t>Сформировать у детей изобразительные навыки.</a:t>
            </a:r>
          </a:p>
          <a:p>
            <a:r>
              <a:rPr lang="ru-RU" sz="3600" b="1" dirty="0" smtClean="0">
                <a:solidFill>
                  <a:srgbClr val="002060"/>
                </a:solidFill>
              </a:rPr>
              <a:t>Пробудить желание рисовать.</a:t>
            </a:r>
          </a:p>
          <a:p>
            <a:r>
              <a:rPr lang="ru-RU" sz="3600" b="1" dirty="0" smtClean="0">
                <a:solidFill>
                  <a:srgbClr val="002060"/>
                </a:solidFill>
              </a:rPr>
              <a:t>Развивать воображение, мышление.</a:t>
            </a:r>
          </a:p>
          <a:p>
            <a:r>
              <a:rPr lang="ru-RU" sz="3600" b="1" dirty="0" smtClean="0">
                <a:solidFill>
                  <a:srgbClr val="002060"/>
                </a:solidFill>
              </a:rPr>
              <a:t>Пробудить у детей эмоциональную отзывчивость к окружающему миру.</a:t>
            </a:r>
            <a:endParaRPr lang="ru-RU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454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картинки\Рисунок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99592" y="783067"/>
            <a:ext cx="784887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Актуальность:</a:t>
            </a:r>
          </a:p>
          <a:p>
            <a:r>
              <a:rPr lang="ru-RU" sz="3200" b="1" dirty="0" smtClean="0">
                <a:solidFill>
                  <a:srgbClr val="002060"/>
                </a:solidFill>
              </a:rPr>
              <a:t>В наше время первостепенное значение приобретает всестороннее восприятие нового человека, дальнейшее повышение его творческой активности. Поэтому необходимо развивать чувство прекрасного, формировать высокие эстетические вкусы, умение понимать и ценить произведения искусства, красоту и богатство родной природы.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721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:\картинки\img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80903"/>
            <a:ext cx="9388652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55776" y="1916832"/>
            <a:ext cx="45217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Рисование пальчиками</a:t>
            </a:r>
            <a:endParaRPr lang="ru-RU" sz="3200" b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5123" name="Picture 3" descr="G:\картинки\detskiye_podelki_ja8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25342"/>
            <a:ext cx="2399915" cy="2954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G:\картинки\d6251b3f221ae71edc6899c60f80a959.jpg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2496" y="3844783"/>
            <a:ext cx="2808312" cy="2794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G:\картинки\90502_html_7051d3f6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9744" y="125342"/>
            <a:ext cx="2304256" cy="2954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G:\картинки\IMG_20151222_175745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7351" y="3847356"/>
            <a:ext cx="2904489" cy="2794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G:\картинки\IMG_20160103_140145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1712" y="3847356"/>
            <a:ext cx="2592288" cy="267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0540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:\картинки\img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4994" y="0"/>
            <a:ext cx="918899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F:\эзоыщвщыл\IMG_20150615_09234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67031" y="188640"/>
            <a:ext cx="3069465" cy="2231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 rot="10800000" flipV="1">
            <a:off x="2267743" y="2250449"/>
            <a:ext cx="53285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Рисование ладошками</a:t>
            </a:r>
            <a:endParaRPr lang="ru-RU" sz="3200" b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6147" name="Picture 3" descr="G:\картинки\getImag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67031" y="2845264"/>
            <a:ext cx="2952551" cy="375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G:\картинки\119462444_5670194_7094a732a0f4a4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2924452" cy="223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G:\картинки\540_large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1125" y="4728804"/>
            <a:ext cx="2535484" cy="186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G:\картинки\88e4d1b5ac04_4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2845265"/>
            <a:ext cx="2664296" cy="375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G:\картинки\0_5be32_389bab05_XL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03964" y="2827137"/>
            <a:ext cx="2552645" cy="1894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2383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G:\картинки\img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67982" y="-76740"/>
            <a:ext cx="9311982" cy="6969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55776" y="2051556"/>
            <a:ext cx="46805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Поролоновые рисунки</a:t>
            </a:r>
            <a:endParaRPr lang="ru-RU" sz="3200" b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7172" name="Picture 4" descr="G:\картинки\image7.jpe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779" y="116632"/>
            <a:ext cx="2304256" cy="2724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13106" y="2636331"/>
            <a:ext cx="16684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</a:rPr>
              <a:t>п</a:t>
            </a:r>
            <a:r>
              <a:rPr lang="ru-RU" sz="2000" b="1" dirty="0" smtClean="0">
                <a:solidFill>
                  <a:srgbClr val="FF0000"/>
                </a:solidFill>
              </a:rPr>
              <a:t>о трафарету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7173" name="Picture 5" descr="G:\картинки\ebfe416fa6ecbe25754b8cb06cb6310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775" y="3005661"/>
            <a:ext cx="2376264" cy="1719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G:\картинки\485798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0232" y="-150314"/>
            <a:ext cx="2232248" cy="2786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G:\картинки\2ea80207c538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192" y="3005663"/>
            <a:ext cx="2703266" cy="1719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G:\картинки\wpid-qbm_e7uLggw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5351" y="3005661"/>
            <a:ext cx="3024336" cy="1719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7" name="Picture 9" descr="G:\картинки\P1060684(1)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31071" y="4748439"/>
            <a:ext cx="3024336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G:\картинки\img30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192" y="4748439"/>
            <a:ext cx="2703266" cy="1943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775" y="4748439"/>
            <a:ext cx="2376264" cy="19436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22022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G:\картинки\img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8520" y="-12701"/>
            <a:ext cx="932426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11760" y="2132856"/>
            <a:ext cx="43924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Рисование пипеткой</a:t>
            </a:r>
            <a:endParaRPr lang="ru-RU" sz="3200" b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8195" name="Picture 3" descr="G:\картинки\img2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2717631"/>
            <a:ext cx="3995936" cy="3969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G:\картинки\a398d552192b0c3d00b22eac02c397d9.jpg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37259" y="232797"/>
            <a:ext cx="2510276" cy="2385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G:\картинки\5efeb4690288e428a28071ea1faffe9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34576" y="2717631"/>
            <a:ext cx="4812960" cy="3951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G:\картинки\img2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77990"/>
            <a:ext cx="2411760" cy="2440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6304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G:\картинки\img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550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57202" y="2348880"/>
            <a:ext cx="58511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Оттиск печатками картофеля </a:t>
            </a:r>
            <a:endParaRPr lang="ru-RU" sz="3200" b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9219" name="Picture 3" descr="G:\картинки\0eb6a63319989b3539ef4f53ccb640f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76998"/>
            <a:ext cx="2555380" cy="2274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G:\картинки\patatesbaski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16217" y="135341"/>
            <a:ext cx="2448272" cy="2315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G:\картинки\getImage (3)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2933654"/>
            <a:ext cx="3456384" cy="3708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G:\картинки\6f85f6eb83c4238f8497dd93f283716c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00489" y="2883958"/>
            <a:ext cx="4064000" cy="3807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1007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220</Words>
  <Application>Microsoft Office PowerPoint</Application>
  <PresentationFormat>Экран (4:3)</PresentationFormat>
  <Paragraphs>29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Лиза</dc:creator>
  <cp:lastModifiedBy>Лиза</cp:lastModifiedBy>
  <cp:revision>18</cp:revision>
  <dcterms:created xsi:type="dcterms:W3CDTF">2016-01-24T10:10:37Z</dcterms:created>
  <dcterms:modified xsi:type="dcterms:W3CDTF">2016-03-20T12:19:41Z</dcterms:modified>
</cp:coreProperties>
</file>