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3B546-11C0-47CA-975A-4831840F531E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69B6-73C3-40AE-A562-8FD85714EA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3B546-11C0-47CA-975A-4831840F531E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69B6-73C3-40AE-A562-8FD85714EA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3B546-11C0-47CA-975A-4831840F531E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69B6-73C3-40AE-A562-8FD85714EA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3B546-11C0-47CA-975A-4831840F531E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69B6-73C3-40AE-A562-8FD85714EA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3B546-11C0-47CA-975A-4831840F531E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69B6-73C3-40AE-A562-8FD85714EA6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3B546-11C0-47CA-975A-4831840F531E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69B6-73C3-40AE-A562-8FD85714EA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3B546-11C0-47CA-975A-4831840F531E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69B6-73C3-40AE-A562-8FD85714EA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3B546-11C0-47CA-975A-4831840F531E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69B6-73C3-40AE-A562-8FD85714EA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3B546-11C0-47CA-975A-4831840F531E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69B6-73C3-40AE-A562-8FD85714EA6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3B546-11C0-47CA-975A-4831840F531E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69B6-73C3-40AE-A562-8FD85714EA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3B546-11C0-47CA-975A-4831840F531E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69B6-73C3-40AE-A562-8FD85714EA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603B546-11C0-47CA-975A-4831840F531E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DAF69B6-73C3-40AE-A562-8FD85714EA6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908721"/>
            <a:ext cx="7272808" cy="41764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Русские народные 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промыслы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55172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</a:rPr>
              <a:t>Презентацию подготовила</a:t>
            </a:r>
          </a:p>
          <a:p>
            <a:r>
              <a:rPr lang="ru-RU" dirty="0" err="1" smtClean="0">
                <a:ln>
                  <a:solidFill>
                    <a:srgbClr val="FF0000"/>
                  </a:solidFill>
                </a:ln>
              </a:rPr>
              <a:t>Конохова</a:t>
            </a:r>
            <a:r>
              <a:rPr lang="ru-RU" dirty="0" smtClean="0">
                <a:ln>
                  <a:solidFill>
                    <a:srgbClr val="FF0000"/>
                  </a:solidFill>
                </a:ln>
              </a:rPr>
              <a:t> А. С.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937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n w="19050">
                  <a:solidFill>
                    <a:srgbClr val="4F271C">
                      <a:tint val="1000"/>
                    </a:srgbClr>
                  </a:solidFill>
                  <a:prstDash val="solid"/>
                </a:ln>
                <a:solidFill>
                  <a:srgbClr val="C32D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Вологодское кружево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6120680" cy="5142979"/>
          </a:xfrm>
        </p:spPr>
      </p:pic>
    </p:spTree>
    <p:extLst>
      <p:ext uri="{BB962C8B-B14F-4D97-AF65-F5344CB8AC3E}">
        <p14:creationId xmlns:p14="http://schemas.microsoft.com/office/powerpoint/2010/main" val="25004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ln w="19050">
                  <a:solidFill>
                    <a:srgbClr val="4F271C">
                      <a:tint val="1000"/>
                    </a:srgbClr>
                  </a:solidFill>
                  <a:prstDash val="solid"/>
                </a:ln>
                <a:solidFill>
                  <a:srgbClr val="C32D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Тульский пряник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6264696" cy="5080099"/>
          </a:xfrm>
        </p:spPr>
      </p:pic>
    </p:spTree>
    <p:extLst>
      <p:ext uri="{BB962C8B-B14F-4D97-AF65-F5344CB8AC3E}">
        <p14:creationId xmlns:p14="http://schemas.microsoft.com/office/powerpoint/2010/main" val="28752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n w="19050">
                  <a:solidFill>
                    <a:srgbClr val="4F271C">
                      <a:tint val="1000"/>
                    </a:srgbClr>
                  </a:solidFill>
                  <a:prstDash val="solid"/>
                </a:ln>
                <a:solidFill>
                  <a:srgbClr val="C32D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Оренбургский пуховой платок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3957"/>
          <a:stretch/>
        </p:blipFill>
        <p:spPr>
          <a:xfrm>
            <a:off x="2915816" y="1628800"/>
            <a:ext cx="4282209" cy="5164141"/>
          </a:xfrm>
        </p:spPr>
      </p:pic>
    </p:spTree>
    <p:extLst>
      <p:ext uri="{BB962C8B-B14F-4D97-AF65-F5344CB8AC3E}">
        <p14:creationId xmlns:p14="http://schemas.microsoft.com/office/powerpoint/2010/main" val="16160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Русские народные промыслы – форма народного творчества, в которой отчетливо прослеживаются русские традиции, зародившиеся много веков назад.</a:t>
            </a:r>
          </a:p>
          <a:p>
            <a:r>
              <a:rPr lang="ru-RU" dirty="0" smtClean="0"/>
              <a:t>Почти каждый уголок России имеет собственный вид рукоделия.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5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Дымковская игрушка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7738102" cy="4565480"/>
          </a:xfrm>
        </p:spPr>
      </p:pic>
    </p:spTree>
    <p:extLst>
      <p:ext uri="{BB962C8B-B14F-4D97-AF65-F5344CB8AC3E}">
        <p14:creationId xmlns:p14="http://schemas.microsoft.com/office/powerpoint/2010/main" val="10014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err="1" smtClean="0">
                <a:ln w="19050">
                  <a:solidFill>
                    <a:srgbClr val="4F271C">
                      <a:tint val="1000"/>
                    </a:srgbClr>
                  </a:solidFill>
                  <a:prstDash val="solid"/>
                </a:ln>
                <a:solidFill>
                  <a:srgbClr val="C32D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Жостовская</a:t>
            </a:r>
            <a:r>
              <a:rPr lang="ru-RU" sz="6000" b="1" dirty="0" smtClean="0">
                <a:ln w="19050">
                  <a:solidFill>
                    <a:srgbClr val="4F271C">
                      <a:tint val="1000"/>
                    </a:srgbClr>
                  </a:solidFill>
                  <a:prstDash val="solid"/>
                </a:ln>
                <a:solidFill>
                  <a:srgbClr val="C32D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роспись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5977539" cy="4913537"/>
          </a:xfrm>
        </p:spPr>
      </p:pic>
    </p:spTree>
    <p:extLst>
      <p:ext uri="{BB962C8B-B14F-4D97-AF65-F5344CB8AC3E}">
        <p14:creationId xmlns:p14="http://schemas.microsoft.com/office/powerpoint/2010/main" val="806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ln w="19050">
                  <a:solidFill>
                    <a:srgbClr val="4F271C">
                      <a:tint val="1000"/>
                    </a:srgbClr>
                  </a:solidFill>
                  <a:prstDash val="solid"/>
                </a:ln>
                <a:solidFill>
                  <a:srgbClr val="C32D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Хохлома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3" r="-306"/>
          <a:stretch/>
        </p:blipFill>
        <p:spPr>
          <a:xfrm>
            <a:off x="2123728" y="1628800"/>
            <a:ext cx="5832648" cy="4958710"/>
          </a:xfrm>
        </p:spPr>
      </p:pic>
    </p:spTree>
    <p:extLst>
      <p:ext uri="{BB962C8B-B14F-4D97-AF65-F5344CB8AC3E}">
        <p14:creationId xmlns:p14="http://schemas.microsoft.com/office/powerpoint/2010/main" val="16773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err="1" smtClean="0">
                <a:ln w="19050">
                  <a:solidFill>
                    <a:srgbClr val="4F271C">
                      <a:tint val="1000"/>
                    </a:srgbClr>
                  </a:solidFill>
                  <a:prstDash val="solid"/>
                </a:ln>
                <a:solidFill>
                  <a:srgbClr val="C32D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Гусевской</a:t>
            </a:r>
            <a:r>
              <a:rPr lang="ru-RU" sz="6000" b="1" dirty="0" smtClean="0">
                <a:ln w="19050">
                  <a:solidFill>
                    <a:srgbClr val="4F271C">
                      <a:tint val="1000"/>
                    </a:srgbClr>
                  </a:solidFill>
                  <a:prstDash val="solid"/>
                </a:ln>
                <a:solidFill>
                  <a:srgbClr val="C32D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хрусталь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88" r="1545" b="5154"/>
          <a:stretch/>
        </p:blipFill>
        <p:spPr>
          <a:xfrm>
            <a:off x="2771800" y="1340768"/>
            <a:ext cx="4608512" cy="5358671"/>
          </a:xfrm>
        </p:spPr>
      </p:pic>
    </p:spTree>
    <p:extLst>
      <p:ext uri="{BB962C8B-B14F-4D97-AF65-F5344CB8AC3E}">
        <p14:creationId xmlns:p14="http://schemas.microsoft.com/office/powerpoint/2010/main" val="21389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ln w="19050">
                  <a:solidFill>
                    <a:srgbClr val="4F271C">
                      <a:tint val="1000"/>
                    </a:srgbClr>
                  </a:solidFill>
                  <a:prstDash val="solid"/>
                </a:ln>
                <a:solidFill>
                  <a:srgbClr val="C32D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Матрешка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09" y="1447800"/>
            <a:ext cx="7198131" cy="4800600"/>
          </a:xfrm>
        </p:spPr>
      </p:pic>
    </p:spTree>
    <p:extLst>
      <p:ext uri="{BB962C8B-B14F-4D97-AF65-F5344CB8AC3E}">
        <p14:creationId xmlns:p14="http://schemas.microsoft.com/office/powerpoint/2010/main" val="11491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ln w="19050">
                  <a:solidFill>
                    <a:srgbClr val="4F271C">
                      <a:tint val="1000"/>
                    </a:srgbClr>
                  </a:solidFill>
                  <a:prstDash val="solid"/>
                </a:ln>
                <a:solidFill>
                  <a:srgbClr val="C32D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Тульский самовар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50" r="-2802" b="2228"/>
          <a:stretch/>
        </p:blipFill>
        <p:spPr>
          <a:xfrm>
            <a:off x="2987824" y="1340768"/>
            <a:ext cx="4465283" cy="5310862"/>
          </a:xfrm>
        </p:spPr>
      </p:pic>
    </p:spTree>
    <p:extLst>
      <p:ext uri="{BB962C8B-B14F-4D97-AF65-F5344CB8AC3E}">
        <p14:creationId xmlns:p14="http://schemas.microsoft.com/office/powerpoint/2010/main" val="21408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ln w="19050">
                  <a:solidFill>
                    <a:srgbClr val="4F271C">
                      <a:tint val="1000"/>
                    </a:srgbClr>
                  </a:solidFill>
                  <a:prstDash val="solid"/>
                </a:ln>
                <a:solidFill>
                  <a:srgbClr val="C32D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Гжель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6940529" cy="4608512"/>
          </a:xfrm>
        </p:spPr>
      </p:pic>
    </p:spTree>
    <p:extLst>
      <p:ext uri="{BB962C8B-B14F-4D97-AF65-F5344CB8AC3E}">
        <p14:creationId xmlns:p14="http://schemas.microsoft.com/office/powerpoint/2010/main" val="24567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</TotalTime>
  <Words>57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Русские народные промыслы</vt:lpstr>
      <vt:lpstr>Презентация PowerPoint</vt:lpstr>
      <vt:lpstr>Дымковская игрушка</vt:lpstr>
      <vt:lpstr>Жостовская роспись</vt:lpstr>
      <vt:lpstr>Хохлома</vt:lpstr>
      <vt:lpstr>Гусевской хрусталь</vt:lpstr>
      <vt:lpstr>Матрешка</vt:lpstr>
      <vt:lpstr>Тульский самовар</vt:lpstr>
      <vt:lpstr>Гжель</vt:lpstr>
      <vt:lpstr>Вологодское кружево</vt:lpstr>
      <vt:lpstr>Тульский пряник</vt:lpstr>
      <vt:lpstr>Оренбургский пуховой платок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промыслы</dc:title>
  <dc:creator>User</dc:creator>
  <cp:lastModifiedBy>User</cp:lastModifiedBy>
  <cp:revision>8</cp:revision>
  <dcterms:created xsi:type="dcterms:W3CDTF">2016-01-24T16:00:49Z</dcterms:created>
  <dcterms:modified xsi:type="dcterms:W3CDTF">2016-03-20T20:49:46Z</dcterms:modified>
</cp:coreProperties>
</file>