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1D8710-30CB-42EF-AEAE-AE43A2B7A058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976057-9184-4EA7-ABB3-5F5941E6A2D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6740" y="548680"/>
            <a:ext cx="7772400" cy="216024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Русские народные промыслы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996952"/>
            <a:ext cx="6408712" cy="2736304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Игрушка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530120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FF0000"/>
                  </a:solidFill>
                </a:ln>
              </a:rPr>
              <a:t>Презентацию подготовила</a:t>
            </a:r>
          </a:p>
          <a:p>
            <a:r>
              <a:rPr lang="ru-RU" dirty="0" err="1" smtClean="0">
                <a:ln>
                  <a:solidFill>
                    <a:srgbClr val="FF0000"/>
                  </a:solidFill>
                </a:ln>
              </a:rPr>
              <a:t>Конохова</a:t>
            </a:r>
            <a:r>
              <a:rPr lang="ru-RU" dirty="0" smtClean="0">
                <a:ln>
                  <a:solidFill>
                    <a:srgbClr val="FF0000"/>
                  </a:solidFill>
                </a:ln>
              </a:rPr>
              <a:t> А.С.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314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народном творчестве отчетливо прослеживаются русские традиции, зародившиеся много веков назад.</a:t>
            </a:r>
          </a:p>
          <a:p>
            <a:r>
              <a:rPr lang="ru-RU" dirty="0" smtClean="0"/>
              <a:t>Названия игрушек, чаще всего, происходят от места производства.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08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Дымковская игрушка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0768"/>
            <a:ext cx="5976664" cy="5216774"/>
          </a:xfrm>
        </p:spPr>
      </p:pic>
    </p:spTree>
    <p:extLst>
      <p:ext uri="{BB962C8B-B14F-4D97-AF65-F5344CB8AC3E}">
        <p14:creationId xmlns:p14="http://schemas.microsoft.com/office/powerpoint/2010/main" val="8130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err="1" smtClean="0">
                <a:solidFill>
                  <a:srgbClr val="FF0000"/>
                </a:solidFill>
              </a:rPr>
              <a:t>Каргопольская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>
                <a:solidFill>
                  <a:srgbClr val="FF0000"/>
                </a:solidFill>
              </a:rPr>
              <a:t>игрушка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49" r="-150"/>
          <a:stretch/>
        </p:blipFill>
        <p:spPr>
          <a:xfrm>
            <a:off x="1979712" y="1412776"/>
            <a:ext cx="6192688" cy="5085908"/>
          </a:xfrm>
        </p:spPr>
      </p:pic>
    </p:spTree>
    <p:extLst>
      <p:ext uri="{BB962C8B-B14F-4D97-AF65-F5344CB8AC3E}">
        <p14:creationId xmlns:p14="http://schemas.microsoft.com/office/powerpoint/2010/main" val="9049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sz="6000" dirty="0" err="1" smtClean="0">
                <a:solidFill>
                  <a:srgbClr val="FF0000"/>
                </a:solidFill>
              </a:rPr>
              <a:t>Филимоновская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>
                <a:solidFill>
                  <a:srgbClr val="FF0000"/>
                </a:solidFill>
              </a:rPr>
              <a:t>игрушка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12776"/>
            <a:ext cx="6519068" cy="4896544"/>
          </a:xfrm>
        </p:spPr>
      </p:pic>
    </p:spTree>
    <p:extLst>
      <p:ext uri="{BB962C8B-B14F-4D97-AF65-F5344CB8AC3E}">
        <p14:creationId xmlns:p14="http://schemas.microsoft.com/office/powerpoint/2010/main" val="11129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err="1" smtClean="0">
                <a:solidFill>
                  <a:srgbClr val="FF0000"/>
                </a:solidFill>
              </a:rPr>
              <a:t>Абашевская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>
                <a:solidFill>
                  <a:srgbClr val="FF0000"/>
                </a:solidFill>
              </a:rPr>
              <a:t>игрушка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4784"/>
            <a:ext cx="6145727" cy="5308984"/>
          </a:xfrm>
        </p:spPr>
      </p:pic>
    </p:spTree>
    <p:extLst>
      <p:ext uri="{BB962C8B-B14F-4D97-AF65-F5344CB8AC3E}">
        <p14:creationId xmlns:p14="http://schemas.microsoft.com/office/powerpoint/2010/main" val="370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ru-RU" sz="6000" dirty="0" err="1" smtClean="0">
                <a:solidFill>
                  <a:srgbClr val="FF0000"/>
                </a:solidFill>
              </a:rPr>
              <a:t>Старооскольская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>
                <a:solidFill>
                  <a:srgbClr val="FF0000"/>
                </a:solidFill>
              </a:rPr>
              <a:t>игрушка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27" y="1484784"/>
            <a:ext cx="6752798" cy="4496569"/>
          </a:xfrm>
        </p:spPr>
      </p:pic>
    </p:spTree>
    <p:extLst>
      <p:ext uri="{BB962C8B-B14F-4D97-AF65-F5344CB8AC3E}">
        <p14:creationId xmlns:p14="http://schemas.microsoft.com/office/powerpoint/2010/main" val="6125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>
                <a:solidFill>
                  <a:srgbClr val="FF0000"/>
                </a:solidFill>
              </a:rPr>
              <a:t>Дымковская игрушка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9987"/>
            <a:ext cx="7157350" cy="5368013"/>
          </a:xfrm>
        </p:spPr>
      </p:pic>
    </p:spTree>
    <p:extLst>
      <p:ext uri="{BB962C8B-B14F-4D97-AF65-F5344CB8AC3E}">
        <p14:creationId xmlns:p14="http://schemas.microsoft.com/office/powerpoint/2010/main" val="31256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</TotalTime>
  <Words>45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Русские народные промыслы</vt:lpstr>
      <vt:lpstr>Презентация PowerPoint</vt:lpstr>
      <vt:lpstr>Дымковская игрушка</vt:lpstr>
      <vt:lpstr>Каргопольская игрушка</vt:lpstr>
      <vt:lpstr>Филимоновская игрушка</vt:lpstr>
      <vt:lpstr>Абашевская игрушка</vt:lpstr>
      <vt:lpstr>Старооскольская игрушка</vt:lpstr>
      <vt:lpstr>Дымковская игрушка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промыслы</dc:title>
  <dc:creator>User</dc:creator>
  <cp:lastModifiedBy>User</cp:lastModifiedBy>
  <cp:revision>9</cp:revision>
  <dcterms:created xsi:type="dcterms:W3CDTF">2016-01-24T15:31:18Z</dcterms:created>
  <dcterms:modified xsi:type="dcterms:W3CDTF">2016-03-20T21:00:56Z</dcterms:modified>
</cp:coreProperties>
</file>