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431392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accent2"/>
                </a:solidFill>
              </a:rPr>
              <a:t>Тема урока:</a:t>
            </a:r>
            <a:br>
              <a:rPr lang="ru-RU" sz="5400" i="1" dirty="0" smtClean="0">
                <a:solidFill>
                  <a:schemeClr val="accent2"/>
                </a:solidFill>
              </a:rPr>
            </a:br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5400" dirty="0" smtClean="0">
                <a:solidFill>
                  <a:schemeClr val="accent2"/>
                </a:solidFill>
              </a:rPr>
              <a:t>«</a:t>
            </a:r>
            <a:r>
              <a:rPr lang="ru-RU" sz="5400" i="1" dirty="0" smtClean="0">
                <a:solidFill>
                  <a:schemeClr val="accent2"/>
                </a:solidFill>
              </a:rPr>
              <a:t>Число </a:t>
            </a:r>
            <a:r>
              <a:rPr lang="ru-RU" sz="5400" i="1" dirty="0">
                <a:solidFill>
                  <a:schemeClr val="accent2"/>
                </a:solidFill>
              </a:rPr>
              <a:t>10, запись числа </a:t>
            </a:r>
            <a:r>
              <a:rPr lang="ru-RU" sz="5400" i="1" dirty="0" smtClean="0">
                <a:solidFill>
                  <a:schemeClr val="accent2"/>
                </a:solidFill>
              </a:rPr>
              <a:t>10».</a:t>
            </a:r>
            <a:r>
              <a:rPr lang="ru-RU" sz="5400" i="1" dirty="0">
                <a:solidFill>
                  <a:schemeClr val="accent2"/>
                </a:solidFill>
              </a:rPr>
              <a:t/>
            </a:r>
            <a:br>
              <a:rPr lang="ru-RU" sz="5400" i="1" dirty="0">
                <a:solidFill>
                  <a:schemeClr val="accent2"/>
                </a:solidFill>
              </a:rPr>
            </a:br>
            <a:endParaRPr lang="ru-RU" sz="54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Светлана\Начальная школа\1 класс 2012\открытый урок\урок математики в 1 классе\приложение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272" y="1844824"/>
            <a:ext cx="438196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pPr algn="ctr"/>
            <a:r>
              <a:rPr lang="ru-RU" sz="30000" b="1" dirty="0" smtClean="0">
                <a:solidFill>
                  <a:schemeClr val="accent2"/>
                </a:solidFill>
              </a:rPr>
              <a:t>10</a:t>
            </a:r>
            <a:endParaRPr lang="ru-RU" sz="30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Светлана\Начальная школа\1 класс 2012\открытый урок\урок математики в 1 классе\приложение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71786"/>
            <a:ext cx="4752527" cy="368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4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Светлана\Начальная школа\1 класс 2012\открытый урок\урок математики в 1 классе\приложение\hq-wallpapers_ru_animals_61454_1280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663240" cy="550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9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ользователь\Downloads\raskraski-zhivotnyh--pticy--0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7761"/>
            <a:ext cx="3384376" cy="4176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Пользователь\Downloads\kukushka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6"/>
            <a:ext cx="2783582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Пользователь\Downloads\butterfly1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3024336" cy="2399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0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Светлана\Мои рисунки\svet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781050"/>
            <a:ext cx="5476875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>
                <a:solidFill>
                  <a:schemeClr val="accent2"/>
                </a:solidFill>
              </a:rPr>
              <a:t>- Мы пришли сюда учиться,</a:t>
            </a:r>
            <a:br>
              <a:rPr lang="ru-RU" sz="4400" i="1" dirty="0">
                <a:solidFill>
                  <a:schemeClr val="accent2"/>
                </a:solidFill>
              </a:rPr>
            </a:br>
            <a:r>
              <a:rPr lang="ru-RU" sz="4400" i="1" dirty="0">
                <a:solidFill>
                  <a:schemeClr val="accent2"/>
                </a:solidFill>
              </a:rPr>
              <a:t>Не лениться, а трудиться.</a:t>
            </a:r>
            <a:br>
              <a:rPr lang="ru-RU" sz="4400" i="1" dirty="0">
                <a:solidFill>
                  <a:schemeClr val="accent2"/>
                </a:solidFill>
              </a:rPr>
            </a:br>
            <a:r>
              <a:rPr lang="ru-RU" sz="4400" i="1" dirty="0">
                <a:solidFill>
                  <a:schemeClr val="accent2"/>
                </a:solidFill>
              </a:rPr>
              <a:t>Работаем старательно,</a:t>
            </a:r>
            <a:br>
              <a:rPr lang="ru-RU" sz="4400" i="1" dirty="0">
                <a:solidFill>
                  <a:schemeClr val="accent2"/>
                </a:solidFill>
              </a:rPr>
            </a:br>
            <a:r>
              <a:rPr lang="ru-RU" sz="4400" i="1" dirty="0">
                <a:solidFill>
                  <a:schemeClr val="accent2"/>
                </a:solidFill>
              </a:rPr>
              <a:t>Слушаем внимательно.</a:t>
            </a:r>
            <a:br>
              <a:rPr lang="ru-RU" sz="4400" i="1" dirty="0">
                <a:solidFill>
                  <a:schemeClr val="accent2"/>
                </a:solidFill>
              </a:rPr>
            </a:br>
            <a:endParaRPr lang="ru-RU" sz="44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Пользователь\Desktop\Светлана\кружок Моя Россия\Маска-колобка-своими-руками.-Делаем-с-детьми-маску-колобка.-Маска-Колобка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2" y="614362"/>
            <a:ext cx="5578475" cy="5629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23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ользователь\Desktop\Светлана\кружок Моя Россия\dom._applikaciya_dlya_samyh_malenkih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6264696" cy="5108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3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pPr algn="ctr"/>
            <a:r>
              <a:rPr lang="ru-RU" sz="30000" b="1" dirty="0" smtClean="0">
                <a:solidFill>
                  <a:schemeClr val="accent2"/>
                </a:solidFill>
              </a:rPr>
              <a:t>10</a:t>
            </a:r>
            <a:endParaRPr lang="ru-RU" sz="30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ользователь\Desktop\Светлана\кружок Моя Россия\1277812140_img12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1"/>
            <a:ext cx="7344816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3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ользователь\Desktop\Светлана\Начальная школа\1 класс 2012\открытый урок\el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0606"/>
            <a:ext cx="4159746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Пользователь\Desktop\Светлана\Начальная школа\1 класс 2012\открытый урок\урок математики в 1 классе\приложение\mouse_c57bl-6j_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37112"/>
            <a:ext cx="2520280" cy="182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3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Светлана\Начальная школа\1 класс 2012\открытый урок\урок математики в 1 классе\приложение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71846"/>
            <a:ext cx="5256584" cy="418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9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3593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2"/>
                </a:solidFill>
              </a:rPr>
              <a:t>3 + 2 =                  2 + 3 =</a:t>
            </a:r>
            <a:br>
              <a:rPr lang="ru-RU" sz="4800" b="1" dirty="0">
                <a:solidFill>
                  <a:schemeClr val="accent2"/>
                </a:solidFill>
              </a:rPr>
            </a:br>
            <a:r>
              <a:rPr lang="ru-RU" sz="4800" b="1" dirty="0">
                <a:solidFill>
                  <a:schemeClr val="accent2"/>
                </a:solidFill>
              </a:rPr>
              <a:t>4 – 2 =                  1 + 4 =</a:t>
            </a:r>
            <a:br>
              <a:rPr lang="ru-RU" sz="4800" b="1" dirty="0">
                <a:solidFill>
                  <a:schemeClr val="accent2"/>
                </a:solidFill>
              </a:rPr>
            </a:br>
            <a:r>
              <a:rPr lang="ru-RU" sz="4800" b="1" dirty="0">
                <a:solidFill>
                  <a:schemeClr val="accent2"/>
                </a:solidFill>
              </a:rPr>
              <a:t>6 + 1=                   9 – 1 =</a:t>
            </a:r>
            <a:br>
              <a:rPr lang="ru-RU" sz="4800" b="1" dirty="0">
                <a:solidFill>
                  <a:schemeClr val="accent2"/>
                </a:solidFill>
              </a:rPr>
            </a:br>
            <a:endParaRPr lang="ru-RU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</TotalTime>
  <Words>19</Words>
  <Application>Microsoft Office PowerPoint</Application>
  <PresentationFormat>Экран (4:3)</PresentationFormat>
  <Paragraphs>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Тема урока:  «Число 10, запись числа 10». </vt:lpstr>
      <vt:lpstr>- Мы пришли сюда учиться, Не лениться, а трудиться. Работаем старательно, Слушаем внимательно. </vt:lpstr>
      <vt:lpstr>Презентация PowerPoint</vt:lpstr>
      <vt:lpstr>Презентация PowerPoint</vt:lpstr>
      <vt:lpstr>10</vt:lpstr>
      <vt:lpstr>Презентация PowerPoint</vt:lpstr>
      <vt:lpstr>Презентация PowerPoint</vt:lpstr>
      <vt:lpstr>Презентация PowerPoint</vt:lpstr>
      <vt:lpstr>3 + 2 =                  2 + 3 = 4 – 2 =                  1 + 4 = 6 + 1=                   9 – 1 = </vt:lpstr>
      <vt:lpstr>Презентация PowerPoint</vt:lpstr>
      <vt:lpstr>10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10, запись числа 10. </dc:title>
  <dc:creator>Пользователь</dc:creator>
  <cp:lastModifiedBy>Пользователь</cp:lastModifiedBy>
  <cp:revision>7</cp:revision>
  <dcterms:created xsi:type="dcterms:W3CDTF">2013-11-08T19:05:12Z</dcterms:created>
  <dcterms:modified xsi:type="dcterms:W3CDTF">2013-11-10T11:25:54Z</dcterms:modified>
</cp:coreProperties>
</file>