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9" r:id="rId4"/>
    <p:sldId id="260" r:id="rId5"/>
    <p:sldId id="257" r:id="rId6"/>
    <p:sldId id="258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3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11" Type="http://schemas.openxmlformats.org/officeDocument/2006/relationships/slide" Target="slide5.xml"/><Relationship Id="rId5" Type="http://schemas.openxmlformats.org/officeDocument/2006/relationships/image" Target="../media/image10.jpeg"/><Relationship Id="rId10" Type="http://schemas.openxmlformats.org/officeDocument/2006/relationships/image" Target="../media/image15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Данечка\Desktop\дошколята\30.11\Piracy-chest-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73016"/>
            <a:ext cx="5040560" cy="2952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7-конечная звезда 4"/>
          <p:cNvSpPr/>
          <p:nvPr/>
        </p:nvSpPr>
        <p:spPr>
          <a:xfrm>
            <a:off x="0" y="476672"/>
            <a:ext cx="1080120" cy="1080120"/>
          </a:xfrm>
          <a:prstGeom prst="star7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7-конечная звезда 5"/>
          <p:cNvSpPr/>
          <p:nvPr/>
        </p:nvSpPr>
        <p:spPr>
          <a:xfrm>
            <a:off x="1187624" y="476672"/>
            <a:ext cx="1080120" cy="1080120"/>
          </a:xfrm>
          <a:prstGeom prst="star7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7-конечная звезда 6"/>
          <p:cNvSpPr/>
          <p:nvPr/>
        </p:nvSpPr>
        <p:spPr>
          <a:xfrm>
            <a:off x="2267744" y="476672"/>
            <a:ext cx="1080120" cy="1080120"/>
          </a:xfrm>
          <a:prstGeom prst="star7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7-конечная звезда 7"/>
          <p:cNvSpPr/>
          <p:nvPr/>
        </p:nvSpPr>
        <p:spPr>
          <a:xfrm>
            <a:off x="3419872" y="476672"/>
            <a:ext cx="1080120" cy="1080120"/>
          </a:xfrm>
          <a:prstGeom prst="star7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7-конечная звезда 8"/>
          <p:cNvSpPr/>
          <p:nvPr/>
        </p:nvSpPr>
        <p:spPr>
          <a:xfrm>
            <a:off x="4572000" y="548680"/>
            <a:ext cx="1080120" cy="1080120"/>
          </a:xfrm>
          <a:prstGeom prst="star7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7-конечная звезда 9"/>
          <p:cNvSpPr/>
          <p:nvPr/>
        </p:nvSpPr>
        <p:spPr>
          <a:xfrm>
            <a:off x="5724128" y="548680"/>
            <a:ext cx="1080120" cy="1080120"/>
          </a:xfrm>
          <a:prstGeom prst="star7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7-конечная звезда 10"/>
          <p:cNvSpPr/>
          <p:nvPr/>
        </p:nvSpPr>
        <p:spPr>
          <a:xfrm>
            <a:off x="6876256" y="548680"/>
            <a:ext cx="1080120" cy="1080120"/>
          </a:xfrm>
          <a:prstGeom prst="star7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7-конечная звезда 11"/>
          <p:cNvSpPr/>
          <p:nvPr/>
        </p:nvSpPr>
        <p:spPr>
          <a:xfrm>
            <a:off x="8063880" y="548680"/>
            <a:ext cx="1080120" cy="1080120"/>
          </a:xfrm>
          <a:prstGeom prst="star7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7-конечная звезда 12"/>
          <p:cNvSpPr/>
          <p:nvPr/>
        </p:nvSpPr>
        <p:spPr>
          <a:xfrm>
            <a:off x="3059832" y="2060848"/>
            <a:ext cx="1080120" cy="1080120"/>
          </a:xfrm>
          <a:prstGeom prst="star7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7-конечная звезда 13"/>
          <p:cNvSpPr/>
          <p:nvPr/>
        </p:nvSpPr>
        <p:spPr>
          <a:xfrm>
            <a:off x="4283968" y="2060848"/>
            <a:ext cx="1080120" cy="1080120"/>
          </a:xfrm>
          <a:prstGeom prst="star7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7-конечная звезда 14"/>
          <p:cNvSpPr/>
          <p:nvPr/>
        </p:nvSpPr>
        <p:spPr>
          <a:xfrm>
            <a:off x="5436096" y="2060848"/>
            <a:ext cx="1080120" cy="1080120"/>
          </a:xfrm>
          <a:prstGeom prst="star7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7-конечная звезда 15"/>
          <p:cNvSpPr/>
          <p:nvPr/>
        </p:nvSpPr>
        <p:spPr>
          <a:xfrm>
            <a:off x="6588224" y="2060848"/>
            <a:ext cx="1080120" cy="1080120"/>
          </a:xfrm>
          <a:prstGeom prst="star7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7-конечная звезда 16"/>
          <p:cNvSpPr/>
          <p:nvPr/>
        </p:nvSpPr>
        <p:spPr>
          <a:xfrm>
            <a:off x="7740352" y="2060848"/>
            <a:ext cx="1080120" cy="1080120"/>
          </a:xfrm>
          <a:prstGeom prst="star7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7-конечная звезда 17"/>
          <p:cNvSpPr/>
          <p:nvPr/>
        </p:nvSpPr>
        <p:spPr>
          <a:xfrm>
            <a:off x="4572000" y="3717032"/>
            <a:ext cx="1080120" cy="1080120"/>
          </a:xfrm>
          <a:prstGeom prst="star7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7-конечная звезда 18"/>
          <p:cNvSpPr/>
          <p:nvPr/>
        </p:nvSpPr>
        <p:spPr>
          <a:xfrm>
            <a:off x="5724128" y="3645024"/>
            <a:ext cx="1080120" cy="1080120"/>
          </a:xfrm>
          <a:prstGeom prst="star7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7-конечная звезда 19"/>
          <p:cNvSpPr/>
          <p:nvPr/>
        </p:nvSpPr>
        <p:spPr>
          <a:xfrm>
            <a:off x="6876256" y="3645024"/>
            <a:ext cx="1080120" cy="1080120"/>
          </a:xfrm>
          <a:prstGeom prst="star7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7-конечная звезда 20"/>
          <p:cNvSpPr/>
          <p:nvPr/>
        </p:nvSpPr>
        <p:spPr>
          <a:xfrm>
            <a:off x="8063880" y="3645024"/>
            <a:ext cx="1080120" cy="1080120"/>
          </a:xfrm>
          <a:prstGeom prst="star7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Данечка\Desktop\дошколята\30.11\images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65030"/>
            <a:ext cx="9144000" cy="35929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3" name="Picture 5" descr="C:\Users\Данечка\Desktop\дошколята\30.11\Piracy-chest-sma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780928"/>
            <a:ext cx="5040560" cy="2952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611560" y="476672"/>
            <a:ext cx="38164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ниаязн</a:t>
            </a:r>
            <a:endParaRPr lang="ru-RU" sz="8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99992" y="548680"/>
            <a:ext cx="36724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знания</a:t>
            </a:r>
            <a:endParaRPr lang="ru-RU" sz="8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7-конечная звезда 10"/>
          <p:cNvSpPr/>
          <p:nvPr/>
        </p:nvSpPr>
        <p:spPr>
          <a:xfrm>
            <a:off x="8244408" y="332656"/>
            <a:ext cx="504056" cy="504056"/>
          </a:xfrm>
          <a:prstGeom prst="star7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Данечка\Desktop\дошколята\30.11\250px-Капитан_Крюк_Дисней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3146368" cy="5688632"/>
          </a:xfrm>
          <a:prstGeom prst="rect">
            <a:avLst/>
          </a:prstGeom>
          <a:noFill/>
        </p:spPr>
      </p:pic>
      <p:sp>
        <p:nvSpPr>
          <p:cNvPr id="5" name="Овальная выноска 4"/>
          <p:cNvSpPr/>
          <p:nvPr/>
        </p:nvSpPr>
        <p:spPr>
          <a:xfrm>
            <a:off x="3275856" y="0"/>
            <a:ext cx="4824536" cy="4392488"/>
          </a:xfrm>
          <a:prstGeom prst="wedgeEllipseCallout">
            <a:avLst>
              <a:gd name="adj1" fmla="val -60198"/>
              <a:gd name="adj2" fmla="val 271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779912" y="620688"/>
            <a:ext cx="410445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Ребята, помогите найти клад! Путешествие не простое, готовы ли вы к не простому путешествию?</a:t>
            </a:r>
          </a:p>
          <a:p>
            <a:r>
              <a:rPr lang="ru-RU" sz="2800" dirty="0" smtClean="0"/>
              <a:t>Если да, то вот вам первое задание…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Данечка\Desktop\дошколята\30.11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76672"/>
            <a:ext cx="6552728" cy="56166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Данечка\Desktop\дошколята\30.11\piter_p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0"/>
            <a:ext cx="2920018" cy="6477338"/>
          </a:xfrm>
          <a:prstGeom prst="rect">
            <a:avLst/>
          </a:prstGeom>
          <a:noFill/>
        </p:spPr>
      </p:pic>
      <p:sp>
        <p:nvSpPr>
          <p:cNvPr id="5" name="Овальная выноска 4"/>
          <p:cNvSpPr/>
          <p:nvPr/>
        </p:nvSpPr>
        <p:spPr>
          <a:xfrm>
            <a:off x="3419872" y="620688"/>
            <a:ext cx="5328592" cy="3672408"/>
          </a:xfrm>
          <a:prstGeom prst="wedgeEllipseCallout">
            <a:avLst>
              <a:gd name="adj1" fmla="val -62633"/>
              <a:gd name="adj2" fmla="val -2368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923928" y="1124744"/>
            <a:ext cx="42484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Здравствуйте ребята, я услышал, что вы ищите клад, я вам помогу!  У  меня есть карта. Решите мои задачки, получите карту.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Данечка\Desktop\дошколята\30.11\birds-pirates-screenshot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4237" y="0"/>
            <a:ext cx="9437248" cy="6858000"/>
          </a:xfrm>
          <a:prstGeom prst="rect">
            <a:avLst/>
          </a:prstGeom>
          <a:noFill/>
        </p:spPr>
      </p:pic>
      <p:sp>
        <p:nvSpPr>
          <p:cNvPr id="5" name="7-конечная звезда 4">
            <a:hlinkClick r:id="rId3" action="ppaction://hlinksldjump"/>
          </p:cNvPr>
          <p:cNvSpPr/>
          <p:nvPr/>
        </p:nvSpPr>
        <p:spPr>
          <a:xfrm>
            <a:off x="7668344" y="2924944"/>
            <a:ext cx="504056" cy="504056"/>
          </a:xfrm>
          <a:prstGeom prst="star7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7-конечная звезда 5"/>
          <p:cNvSpPr/>
          <p:nvPr/>
        </p:nvSpPr>
        <p:spPr>
          <a:xfrm>
            <a:off x="6012160" y="476672"/>
            <a:ext cx="504056" cy="504056"/>
          </a:xfrm>
          <a:prstGeom prst="star7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7-конечная звезда 6">
            <a:hlinkClick r:id="rId4" action="ppaction://hlinksldjump"/>
          </p:cNvPr>
          <p:cNvSpPr/>
          <p:nvPr/>
        </p:nvSpPr>
        <p:spPr>
          <a:xfrm>
            <a:off x="2915816" y="1412776"/>
            <a:ext cx="504056" cy="504056"/>
          </a:xfrm>
          <a:prstGeom prst="star7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7-конечная звезда 7"/>
          <p:cNvSpPr/>
          <p:nvPr/>
        </p:nvSpPr>
        <p:spPr>
          <a:xfrm>
            <a:off x="1835696" y="3212976"/>
            <a:ext cx="504056" cy="504056"/>
          </a:xfrm>
          <a:prstGeom prst="star7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7-конечная звезда 8">
            <a:hlinkClick r:id="rId5" action="ppaction://hlinksldjump"/>
          </p:cNvPr>
          <p:cNvSpPr/>
          <p:nvPr/>
        </p:nvSpPr>
        <p:spPr>
          <a:xfrm>
            <a:off x="683568" y="2564904"/>
            <a:ext cx="504056" cy="504056"/>
          </a:xfrm>
          <a:prstGeom prst="star7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7-конечная звезда 9">
            <a:hlinkClick r:id="rId6" action="ppaction://hlinksldjump"/>
          </p:cNvPr>
          <p:cNvSpPr/>
          <p:nvPr/>
        </p:nvSpPr>
        <p:spPr>
          <a:xfrm>
            <a:off x="4427984" y="2132856"/>
            <a:ext cx="504056" cy="504056"/>
          </a:xfrm>
          <a:prstGeom prst="star7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C:\Users\Данечка\Desktop\дошколята\30.11\ап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27784" y="5589240"/>
            <a:ext cx="3672408" cy="9807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-конечная звезда 3"/>
          <p:cNvSpPr/>
          <p:nvPr/>
        </p:nvSpPr>
        <p:spPr>
          <a:xfrm>
            <a:off x="0" y="1340768"/>
            <a:ext cx="1440160" cy="1224136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7-конечная звезда 5"/>
          <p:cNvSpPr/>
          <p:nvPr/>
        </p:nvSpPr>
        <p:spPr>
          <a:xfrm>
            <a:off x="1979712" y="1340768"/>
            <a:ext cx="1440160" cy="1224136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7-конечная звезда 6"/>
          <p:cNvSpPr/>
          <p:nvPr/>
        </p:nvSpPr>
        <p:spPr>
          <a:xfrm>
            <a:off x="3923928" y="1268760"/>
            <a:ext cx="1440160" cy="1224136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7-конечная звезда 7"/>
          <p:cNvSpPr/>
          <p:nvPr/>
        </p:nvSpPr>
        <p:spPr>
          <a:xfrm>
            <a:off x="5796136" y="1196752"/>
            <a:ext cx="1440160" cy="1224136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7-конечная звезда 8"/>
          <p:cNvSpPr/>
          <p:nvPr/>
        </p:nvSpPr>
        <p:spPr>
          <a:xfrm>
            <a:off x="7703840" y="1196752"/>
            <a:ext cx="1440160" cy="1224136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3491880" y="1124744"/>
            <a:ext cx="43204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1475656" y="1124744"/>
            <a:ext cx="43204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7308304" y="1052736"/>
            <a:ext cx="43204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5436096" y="1124744"/>
            <a:ext cx="43204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67544" y="1628800"/>
            <a:ext cx="6480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7</a:t>
            </a:r>
            <a:endParaRPr lang="ru-RU" sz="4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187624" y="548680"/>
            <a:ext cx="8640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+9</a:t>
            </a:r>
            <a:endParaRPr lang="ru-RU" sz="4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203848" y="476672"/>
            <a:ext cx="7920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+4</a:t>
            </a:r>
            <a:endParaRPr lang="ru-RU" sz="4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148064" y="476672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-11</a:t>
            </a:r>
            <a:endParaRPr lang="ru-RU" sz="4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092280" y="476672"/>
            <a:ext cx="7920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-9</a:t>
            </a:r>
            <a:endParaRPr lang="ru-RU" sz="4400" b="1" dirty="0"/>
          </a:p>
        </p:txBody>
      </p:sp>
      <p:sp>
        <p:nvSpPr>
          <p:cNvPr id="20" name="6-конечная звезда 19"/>
          <p:cNvSpPr/>
          <p:nvPr/>
        </p:nvSpPr>
        <p:spPr>
          <a:xfrm>
            <a:off x="323528" y="3645024"/>
            <a:ext cx="1296144" cy="1656184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6-конечная звезда 20"/>
          <p:cNvSpPr/>
          <p:nvPr/>
        </p:nvSpPr>
        <p:spPr>
          <a:xfrm>
            <a:off x="2051720" y="4581128"/>
            <a:ext cx="1296144" cy="1656184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6-конечная звезда 21"/>
          <p:cNvSpPr/>
          <p:nvPr/>
        </p:nvSpPr>
        <p:spPr>
          <a:xfrm>
            <a:off x="3995936" y="5201816"/>
            <a:ext cx="1296144" cy="1656184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6-конечная звезда 22"/>
          <p:cNvSpPr/>
          <p:nvPr/>
        </p:nvSpPr>
        <p:spPr>
          <a:xfrm>
            <a:off x="5796136" y="4509120"/>
            <a:ext cx="1296144" cy="1656184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6-конечная звезда 23"/>
          <p:cNvSpPr/>
          <p:nvPr/>
        </p:nvSpPr>
        <p:spPr>
          <a:xfrm>
            <a:off x="7452320" y="3645024"/>
            <a:ext cx="1296144" cy="1656184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1763688" y="3933056"/>
            <a:ext cx="43204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6948264" y="4005064"/>
            <a:ext cx="43204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>
            <a:off x="5076056" y="4653136"/>
            <a:ext cx="43204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>
            <a:off x="3563888" y="4653136"/>
            <a:ext cx="43204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7740352" y="4005064"/>
            <a:ext cx="8640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30</a:t>
            </a:r>
            <a:endParaRPr lang="ru-RU" sz="4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6516216" y="3429000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+10</a:t>
            </a:r>
            <a:endParaRPr lang="ru-RU" sz="40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860032" y="4005064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+4</a:t>
            </a:r>
            <a:endParaRPr lang="ru-RU" sz="4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3347864" y="4005064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+5</a:t>
            </a:r>
            <a:endParaRPr lang="ru-RU" sz="40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547664" y="3284984"/>
            <a:ext cx="86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-9</a:t>
            </a:r>
            <a:endParaRPr lang="ru-RU" sz="4000" b="1" dirty="0"/>
          </a:p>
        </p:txBody>
      </p:sp>
      <p:sp>
        <p:nvSpPr>
          <p:cNvPr id="34" name="7-конечная звезда 33">
            <a:hlinkClick r:id="rId2" action="ppaction://hlinksldjump"/>
          </p:cNvPr>
          <p:cNvSpPr/>
          <p:nvPr/>
        </p:nvSpPr>
        <p:spPr>
          <a:xfrm>
            <a:off x="8028384" y="5805264"/>
            <a:ext cx="504056" cy="504056"/>
          </a:xfrm>
          <a:prstGeom prst="star7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Данечка\Desktop\tables_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836712"/>
            <a:ext cx="3209846" cy="2309242"/>
          </a:xfrm>
          <a:prstGeom prst="rect">
            <a:avLst/>
          </a:prstGeom>
          <a:noFill/>
        </p:spPr>
      </p:pic>
      <p:pic>
        <p:nvPicPr>
          <p:cNvPr id="1027" name="Picture 3" descr="C:\Users\Данечка\Desktop\1291184099_13950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476672"/>
            <a:ext cx="2127126" cy="1560757"/>
          </a:xfrm>
          <a:prstGeom prst="rect">
            <a:avLst/>
          </a:prstGeom>
          <a:noFill/>
        </p:spPr>
      </p:pic>
      <p:pic>
        <p:nvPicPr>
          <p:cNvPr id="1028" name="Picture 4" descr="C:\Users\Данечка\Desktop\chif-5+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4533" y="3432044"/>
            <a:ext cx="2569467" cy="3425956"/>
          </a:xfrm>
          <a:prstGeom prst="rect">
            <a:avLst/>
          </a:prstGeom>
          <a:noFill/>
        </p:spPr>
      </p:pic>
      <p:pic>
        <p:nvPicPr>
          <p:cNvPr id="1029" name="Picture 5" descr="C:\Users\Данечка\Desktop\1cxxVGkCAAxeUM35eF96ISWuzcBri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2420888"/>
            <a:ext cx="2942608" cy="1810836"/>
          </a:xfrm>
          <a:prstGeom prst="rect">
            <a:avLst/>
          </a:prstGeom>
          <a:noFill/>
        </p:spPr>
      </p:pic>
      <p:pic>
        <p:nvPicPr>
          <p:cNvPr id="1030" name="Picture 6" descr="C:\Users\Данечка\Desktop\1202740775_cats_4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23468" y="4437112"/>
            <a:ext cx="2687974" cy="20139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1" name="Picture 7" descr="C:\Users\Данечка\Desktop\6-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4305577"/>
            <a:ext cx="1913360" cy="2552423"/>
          </a:xfrm>
          <a:prstGeom prst="rect">
            <a:avLst/>
          </a:prstGeom>
          <a:noFill/>
        </p:spPr>
      </p:pic>
      <p:pic>
        <p:nvPicPr>
          <p:cNvPr id="1032" name="Picture 8" descr="C:\Users\Данечка\Desktop\819816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5536" y="2348880"/>
            <a:ext cx="2879264" cy="1944216"/>
          </a:xfrm>
          <a:prstGeom prst="rect">
            <a:avLst/>
          </a:prstGeom>
          <a:noFill/>
        </p:spPr>
      </p:pic>
      <p:pic>
        <p:nvPicPr>
          <p:cNvPr id="1033" name="Picture 9" descr="C:\Users\Данечка\Desktop\1330431511_075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67944" y="0"/>
            <a:ext cx="2518970" cy="18872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4" name="Picture 10" descr="C:\Users\Данечка\Desktop\i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332656"/>
            <a:ext cx="2143125" cy="1428750"/>
          </a:xfrm>
          <a:prstGeom prst="rect">
            <a:avLst/>
          </a:prstGeom>
          <a:noFill/>
        </p:spPr>
      </p:pic>
      <p:sp>
        <p:nvSpPr>
          <p:cNvPr id="11" name="7-конечная звезда 10">
            <a:hlinkClick r:id="rId11" action="ppaction://hlinksldjump"/>
          </p:cNvPr>
          <p:cNvSpPr/>
          <p:nvPr/>
        </p:nvSpPr>
        <p:spPr>
          <a:xfrm>
            <a:off x="8244408" y="0"/>
            <a:ext cx="504056" cy="504056"/>
          </a:xfrm>
          <a:prstGeom prst="star7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692696"/>
            <a:ext cx="77768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Лиса имеет такую же массу, как и два зайца; Заяц имеет такую же массу, как и две белки; Белка имеет такую же массу, как и две мышки. Сколько мышек имеют такую же массу, как 2 лисы?</a:t>
            </a:r>
            <a:endParaRPr lang="ru-RU" sz="3200" b="1" dirty="0"/>
          </a:p>
        </p:txBody>
      </p:sp>
      <p:pic>
        <p:nvPicPr>
          <p:cNvPr id="2050" name="Picture 2" descr="C:\Users\Данечка\Desktop\201012031228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501008"/>
            <a:ext cx="2952328" cy="268476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051" name="Picture 3" descr="C:\Users\Данечка\Desktop\0029-044-Okruzhajuschaja-sreda-biologij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3789040"/>
            <a:ext cx="1661166" cy="246789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052" name="Picture 4" descr="C:\Users\Данечка\Desktop\1319375998_belka-derevy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3284984"/>
            <a:ext cx="2396498" cy="179737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053" name="Picture 5" descr="C:\Users\Данечка\Desktop\01c9b73566bd3d20cb9245525314e0ff_x102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88224" y="5301208"/>
            <a:ext cx="1703044" cy="128637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7" name="7-конечная звезда 6">
            <a:hlinkClick r:id="rId6" action="ppaction://hlinksldjump"/>
          </p:cNvPr>
          <p:cNvSpPr/>
          <p:nvPr/>
        </p:nvSpPr>
        <p:spPr>
          <a:xfrm>
            <a:off x="8316416" y="6021288"/>
            <a:ext cx="504056" cy="504056"/>
          </a:xfrm>
          <a:prstGeom prst="star7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Данечка\Desktop\дошколята\30.11\загруженное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348880"/>
            <a:ext cx="4087341" cy="4087341"/>
          </a:xfrm>
          <a:prstGeom prst="rect">
            <a:avLst/>
          </a:prstGeom>
          <a:noFill/>
        </p:spPr>
      </p:pic>
      <p:sp>
        <p:nvSpPr>
          <p:cNvPr id="6" name="Овальная выноска 5"/>
          <p:cNvSpPr/>
          <p:nvPr/>
        </p:nvSpPr>
        <p:spPr>
          <a:xfrm>
            <a:off x="467544" y="620688"/>
            <a:ext cx="5184576" cy="3024336"/>
          </a:xfrm>
          <a:prstGeom prst="wedgeEllipseCallout">
            <a:avLst>
              <a:gd name="adj1" fmla="val 52880"/>
              <a:gd name="adj2" fmla="val 40793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115616" y="1124744"/>
            <a:ext cx="42484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Ребята, скорее решайте задачки, и за мной, на корабль за кладом!!!</a:t>
            </a:r>
            <a:endParaRPr lang="ru-RU" sz="3200" dirty="0"/>
          </a:p>
        </p:txBody>
      </p:sp>
      <p:sp>
        <p:nvSpPr>
          <p:cNvPr id="8" name="7-конечная звезда 7">
            <a:hlinkClick r:id="rId3" action="ppaction://hlinksldjump"/>
          </p:cNvPr>
          <p:cNvSpPr/>
          <p:nvPr/>
        </p:nvSpPr>
        <p:spPr>
          <a:xfrm>
            <a:off x="8172400" y="476672"/>
            <a:ext cx="504056" cy="504056"/>
          </a:xfrm>
          <a:prstGeom prst="star7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133</Words>
  <Application>Microsoft Office PowerPoint</Application>
  <PresentationFormat>Экран (4:3)</PresentationFormat>
  <Paragraphs>17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Данечка</dc:creator>
  <cp:lastModifiedBy>Данечка</cp:lastModifiedBy>
  <cp:revision>47</cp:revision>
  <dcterms:created xsi:type="dcterms:W3CDTF">2013-12-11T15:44:22Z</dcterms:created>
  <dcterms:modified xsi:type="dcterms:W3CDTF">2013-12-18T15:51:04Z</dcterms:modified>
</cp:coreProperties>
</file>