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4" r:id="rId5"/>
    <p:sldId id="263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4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9" y="4509120"/>
            <a:ext cx="4139952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9120"/>
            <a:ext cx="5364088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14" y="5013176"/>
            <a:ext cx="1800200" cy="1875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165304"/>
            <a:ext cx="3103576" cy="4903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680" y="6161956"/>
            <a:ext cx="31035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7803" y="6161956"/>
            <a:ext cx="21904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661247"/>
            <a:ext cx="2304256" cy="114367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661247"/>
            <a:ext cx="23050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194" y="5684189"/>
            <a:ext cx="23050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692821"/>
            <a:ext cx="23050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8000">
              <a:srgbClr val="21D6E0">
                <a:alpha val="47000"/>
              </a:srgbClr>
            </a:gs>
            <a:gs pos="89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59532" y="188640"/>
            <a:ext cx="8424936" cy="64807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46562">
            <a:off x="-414144" y="361625"/>
            <a:ext cx="1863671" cy="128061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-68889"/>
            <a:ext cx="174461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kira-scrap.ru/KATALOG/ZHIVOTNYE/1/0_8b5f9_50d1622e_M.png" TargetMode="External"/><Relationship Id="rId13" Type="http://schemas.openxmlformats.org/officeDocument/2006/relationships/hyperlink" Target="https://im2-tub-ru.yandex.net/i?id=58fa26f3956753ca31fc0fa90877ae28&amp;n=33&amp;h=215&amp;w=234" TargetMode="External"/><Relationship Id="rId18" Type="http://schemas.openxmlformats.org/officeDocument/2006/relationships/hyperlink" Target="http://uslide.ru/images/4/10701/736/img6.jpg" TargetMode="External"/><Relationship Id="rId26" Type="http://schemas.openxmlformats.org/officeDocument/2006/relationships/hyperlink" Target="http://planetadetstva.net/wp-content/uploads/2013/11/ekologicheskaya-viktorina-pod-nebom-golubym-1.jpg" TargetMode="External"/><Relationship Id="rId3" Type="http://schemas.openxmlformats.org/officeDocument/2006/relationships/hyperlink" Target="https://img-fotki.yandex.ru/get/6832/200418627.7f/0_1203fa_da456e24_orig.png" TargetMode="External"/><Relationship Id="rId21" Type="http://schemas.openxmlformats.org/officeDocument/2006/relationships/hyperlink" Target="http://7days.ru/pic/798840/160801/45.jpg" TargetMode="External"/><Relationship Id="rId7" Type="http://schemas.openxmlformats.org/officeDocument/2006/relationships/hyperlink" Target="https://img-fotki.yandex.ru/get/15570/200418627.45/0_115a40_98cb4304_M.png" TargetMode="External"/><Relationship Id="rId12" Type="http://schemas.openxmlformats.org/officeDocument/2006/relationships/hyperlink" Target="http://krasota-i-uyut.ru/static/img/0000/0001/9111/19111302.jp1bww4giy.W330.jpg?1" TargetMode="External"/><Relationship Id="rId17" Type="http://schemas.openxmlformats.org/officeDocument/2006/relationships/hyperlink" Target="http://www.image.kg/images/2014/03/20/sUn9L.jpg" TargetMode="External"/><Relationship Id="rId25" Type="http://schemas.openxmlformats.org/officeDocument/2006/relationships/hyperlink" Target="http://u.5klass.net:10/datas/literatura/Fotografii-pisatelej-i-poetov/0007-007-Mikhail-Mikhajlovich-Prishvin.jpg" TargetMode="External"/><Relationship Id="rId2" Type="http://schemas.openxmlformats.org/officeDocument/2006/relationships/hyperlink" Target="https://img-fotki.yandex.ru/get/45245/200418627.12a/0_1603fb_e65b9e75_M.png" TargetMode="External"/><Relationship Id="rId16" Type="http://schemas.openxmlformats.org/officeDocument/2006/relationships/hyperlink" Target="http://sunduchok-knig.by/upload/shop_1/4/0/6/item_4069/shop_property_file_4069_17899.jpg" TargetMode="External"/><Relationship Id="rId20" Type="http://schemas.openxmlformats.org/officeDocument/2006/relationships/hyperlink" Target="https://im1-tub-ru.yandex.net/i?id=ecb14c90671a82557c6f3460f65eb896&amp;n=33&amp;h=215&amp;w=172" TargetMode="External"/><Relationship Id="rId29" Type="http://schemas.openxmlformats.org/officeDocument/2006/relationships/hyperlink" Target="http://mybiblioteka.su/mybibliotekasu/baza6/4031100285602.files/image0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15581/200418627.46/0_115e16_73710da2_M.png" TargetMode="External"/><Relationship Id="rId11" Type="http://schemas.openxmlformats.org/officeDocument/2006/relationships/hyperlink" Target="https://img-fotki.yandex.ru/get/15508/200418627.45/0_115a44_d87bee34_M.png" TargetMode="External"/><Relationship Id="rId24" Type="http://schemas.openxmlformats.org/officeDocument/2006/relationships/hyperlink" Target="https://im3-tub-ru.yandex.net/i?id=257e3522ebb381c4f37cfa51cd3f7d60&amp;n=33&amp;h=215&amp;w=302" TargetMode="External"/><Relationship Id="rId5" Type="http://schemas.openxmlformats.org/officeDocument/2006/relationships/hyperlink" Target="http://img-fotki.yandex.ru/get/9745/16969765.1ff/0_8cccb_b70a3708_M.png" TargetMode="External"/><Relationship Id="rId15" Type="http://schemas.openxmlformats.org/officeDocument/2006/relationships/hyperlink" Target="http://fermagid.ru/images/utki/vneshnij-vid-utki-kryakvy.jpg" TargetMode="External"/><Relationship Id="rId23" Type="http://schemas.openxmlformats.org/officeDocument/2006/relationships/hyperlink" Target="http://detsad-kitty.ru/uploads/posts/2009-05/1243787396_img190.jpg" TargetMode="External"/><Relationship Id="rId28" Type="http://schemas.openxmlformats.org/officeDocument/2006/relationships/hyperlink" Target="http://www.zastavki.com/pictures/originals/2013/Animals_Birds_Mother_duck_and_ducklings_036827_.jpg" TargetMode="External"/><Relationship Id="rId10" Type="http://schemas.openxmlformats.org/officeDocument/2006/relationships/hyperlink" Target="http://kira-scrap.ru/KATALOG/ZHIVOTNYE/1/0_8b605_d138f251_M.png" TargetMode="External"/><Relationship Id="rId19" Type="http://schemas.openxmlformats.org/officeDocument/2006/relationships/hyperlink" Target="http://www.moscowbooks.ru/image/ap/t0/538/538985/800/538985_110309152729.jpg" TargetMode="External"/><Relationship Id="rId4" Type="http://schemas.openxmlformats.org/officeDocument/2006/relationships/hyperlink" Target="https://img-fotki.yandex.ru/get/3208/200418627.7e/0_1203f6_e0c5c1df_L.png" TargetMode="External"/><Relationship Id="rId9" Type="http://schemas.openxmlformats.org/officeDocument/2006/relationships/hyperlink" Target="http://s4.pic4you.ru/y2015/01-10/24687/4833400-thumb.png" TargetMode="External"/><Relationship Id="rId14" Type="http://schemas.openxmlformats.org/officeDocument/2006/relationships/hyperlink" Target="http://fermagid.ru/images/utki/samec-i-samka-kryakvy.jpg" TargetMode="External"/><Relationship Id="rId22" Type="http://schemas.openxmlformats.org/officeDocument/2006/relationships/hyperlink" Target="http://www.yarmama.com/images/iNbhar7tj44.jpg" TargetMode="External"/><Relationship Id="rId27" Type="http://schemas.openxmlformats.org/officeDocument/2006/relationships/hyperlink" Target="https://godliteratury.ru/wp-content/uploads/2015/12/dog.jpg" TargetMode="External"/><Relationship Id="rId30" Type="http://schemas.openxmlformats.org/officeDocument/2006/relationships/hyperlink" Target="http://img-fotki.yandex.ru/get/4804/200418627.a/0_107c92_3dcacd14_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" y="4434107"/>
            <a:ext cx="3809524" cy="2552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Урок по рассказу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М.М Пришвина «ИЗОБРЕТАТЕЛЬ»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64502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Составитель: </a:t>
            </a:r>
            <a:r>
              <a:rPr lang="ru-RU" b="1" dirty="0" err="1">
                <a:solidFill>
                  <a:srgbClr val="00B050"/>
                </a:solidFill>
              </a:rPr>
              <a:t>Слиткова</a:t>
            </a:r>
            <a:r>
              <a:rPr lang="ru-RU" b="1" dirty="0">
                <a:solidFill>
                  <a:srgbClr val="00B050"/>
                </a:solidFill>
              </a:rPr>
              <a:t> Галина Анатольевна</a:t>
            </a:r>
          </a:p>
          <a:p>
            <a:r>
              <a:rPr lang="ru-RU" b="1" dirty="0">
                <a:solidFill>
                  <a:srgbClr val="00B050"/>
                </a:solidFill>
              </a:rPr>
              <a:t>учитель первой квалификационной категории</a:t>
            </a:r>
          </a:p>
          <a:p>
            <a:r>
              <a:rPr lang="ru-RU" b="1" dirty="0">
                <a:solidFill>
                  <a:srgbClr val="00B050"/>
                </a:solidFill>
              </a:rPr>
              <a:t>МАОУ гимназии №18</a:t>
            </a:r>
          </a:p>
          <a:p>
            <a:r>
              <a:rPr lang="ru-RU" b="1" dirty="0">
                <a:solidFill>
                  <a:srgbClr val="00B050"/>
                </a:solidFill>
              </a:rPr>
              <a:t>г Томск </a:t>
            </a:r>
            <a:r>
              <a:rPr lang="ru-RU" b="1" dirty="0" smtClean="0">
                <a:solidFill>
                  <a:srgbClr val="00B050"/>
                </a:solidFill>
              </a:rPr>
              <a:t>2016г</a:t>
            </a:r>
            <a:endParaRPr lang="ru-RU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7" y="208096"/>
            <a:ext cx="7056784" cy="15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556998" cy="455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2132856"/>
            <a:ext cx="3939946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Всеядность и высокая приспосабливаем-ость </a:t>
            </a:r>
            <a:r>
              <a:rPr lang="ru-RU" sz="3200" b="1" dirty="0"/>
              <a:t>к внешним условиям позволили птице </a:t>
            </a:r>
            <a:r>
              <a:rPr lang="ru-RU" sz="3200" b="1" dirty="0" smtClean="0"/>
              <a:t>крякве расселиться </a:t>
            </a:r>
            <a:r>
              <a:rPr lang="ru-RU" sz="3200" b="1" dirty="0"/>
              <a:t>на всех континентах, кроме Антарктиды.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2068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Одна из распространенных во всем мире водоплавающих птиц - утка кряква. </a:t>
            </a:r>
          </a:p>
        </p:txBody>
      </p:sp>
    </p:spTree>
    <p:extLst>
      <p:ext uri="{BB962C8B-B14F-4D97-AF65-F5344CB8AC3E}">
        <p14:creationId xmlns:p14="http://schemas.microsoft.com/office/powerpoint/2010/main" val="31718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77686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Судя по оперению селезня и самки кряквы трудно поверить, что они принадлежат к одному виду. Окрас самки более приспособлен для выживания в природных </a:t>
            </a:r>
            <a:r>
              <a:rPr lang="ru-RU" sz="2400" b="1" dirty="0" smtClean="0"/>
              <a:t>условиях</a:t>
            </a:r>
            <a:r>
              <a:rPr lang="ru-RU" sz="2400" b="1" dirty="0"/>
              <a:t>.</a:t>
            </a:r>
            <a:r>
              <a:rPr lang="ru-RU" sz="2400" b="1" dirty="0" smtClean="0"/>
              <a:t> </a:t>
            </a:r>
          </a:p>
          <a:p>
            <a:r>
              <a:rPr lang="ru-RU" sz="2400" b="1" dirty="0"/>
              <a:t>Оперение взрослого самца больше напоминает работу талантливого </a:t>
            </a:r>
            <a:r>
              <a:rPr lang="ru-RU" sz="2400" b="1" dirty="0" smtClean="0"/>
              <a:t>художника.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225569"/>
            <a:ext cx="6768752" cy="447948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4991" y="877216"/>
            <a:ext cx="3475229" cy="23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992" y="3356992"/>
            <a:ext cx="3475228" cy="299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528392" cy="468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644" y="1124744"/>
            <a:ext cx="6448425" cy="48958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26370"/>
            <a:ext cx="842493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Родился Михаил Михайлович  Пришвин 4 февраля 1873 года в имении  </a:t>
            </a:r>
            <a:r>
              <a:rPr lang="ru-RU" sz="2400" b="1" dirty="0" err="1">
                <a:solidFill>
                  <a:srgbClr val="7030A0"/>
                </a:solidFill>
              </a:rPr>
              <a:t>Хрущёво</a:t>
            </a:r>
            <a:r>
              <a:rPr lang="ru-RU" sz="2400" b="1" dirty="0">
                <a:solidFill>
                  <a:srgbClr val="7030A0"/>
                </a:solidFill>
              </a:rPr>
              <a:t> Орловской области в семье купца. </a:t>
            </a:r>
          </a:p>
        </p:txBody>
      </p:sp>
    </p:spTree>
    <p:extLst>
      <p:ext uri="{BB962C8B-B14F-4D97-AF65-F5344CB8AC3E}">
        <p14:creationId xmlns:p14="http://schemas.microsoft.com/office/powerpoint/2010/main" val="27652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80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hlinkClick r:id="rId2"/>
              </a:rPr>
              <a:t>Источники</a:t>
            </a:r>
          </a:p>
          <a:p>
            <a:r>
              <a:rPr lang="en-US" sz="1100" dirty="0" smtClean="0">
                <a:hlinkClick r:id="rId2"/>
              </a:rPr>
              <a:t>https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img-fotki.yandex.ru/get/45245/200418627.12a/0_1603fb_e65b9e75_M.png</a:t>
            </a:r>
            <a:endParaRPr lang="ru-RU" sz="1100" dirty="0" smtClean="0"/>
          </a:p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img-fotki.yandex.ru/get/6832/200418627.7f/0_1203fa_da456e24_orig.png</a:t>
            </a:r>
            <a:endParaRPr lang="ru-RU" sz="1100" dirty="0" smtClean="0"/>
          </a:p>
          <a:p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</a:t>
            </a:r>
            <a:r>
              <a:rPr lang="en-US" sz="1100" dirty="0" smtClean="0">
                <a:hlinkClick r:id="rId4"/>
              </a:rPr>
              <a:t>img-fotki.yandex.ru/get/3208/200418627.7e/0_1203f6_e0c5c1df_L.png</a:t>
            </a:r>
            <a:endParaRPr lang="ru-RU" sz="1100" dirty="0" smtClean="0"/>
          </a:p>
          <a:p>
            <a:r>
              <a:rPr lang="en-US" sz="1100" dirty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img-fotki.yandex.ru/get/9745/16969765.1ff/0_8cccb_b70a3708_M.png</a:t>
            </a:r>
            <a:endParaRPr lang="ru-RU" sz="1100" dirty="0" smtClean="0"/>
          </a:p>
          <a:p>
            <a:r>
              <a:rPr lang="en-US" sz="1100" dirty="0">
                <a:hlinkClick r:id="rId6"/>
              </a:rPr>
              <a:t>https://</a:t>
            </a:r>
            <a:r>
              <a:rPr lang="en-US" sz="1100" dirty="0" smtClean="0">
                <a:hlinkClick r:id="rId6"/>
              </a:rPr>
              <a:t>img-fotki.yandex.ru/get/15581/200418627.46/0_115e16_73710da2_M.png</a:t>
            </a:r>
            <a:endParaRPr lang="ru-RU" sz="1100" dirty="0" smtClean="0"/>
          </a:p>
          <a:p>
            <a:r>
              <a:rPr lang="en-US" sz="1100" dirty="0" smtClean="0">
                <a:hlinkClick r:id="rId7"/>
              </a:rPr>
              <a:t>https</a:t>
            </a:r>
            <a:r>
              <a:rPr lang="en-US" sz="1100" dirty="0">
                <a:hlinkClick r:id="rId7"/>
              </a:rPr>
              <a:t>://</a:t>
            </a:r>
            <a:r>
              <a:rPr lang="en-US" sz="1100" dirty="0" smtClean="0">
                <a:hlinkClick r:id="rId7"/>
              </a:rPr>
              <a:t>img-fotki.yandex.ru/get/15570/200418627.45/0_115a40_98cb4304_M.png</a:t>
            </a:r>
            <a:endParaRPr lang="ru-RU" sz="1100" dirty="0" smtClean="0"/>
          </a:p>
          <a:p>
            <a:r>
              <a:rPr lang="en-US" sz="1100" dirty="0" smtClean="0">
                <a:hlinkClick r:id="rId8"/>
              </a:rPr>
              <a:t>http</a:t>
            </a:r>
            <a:r>
              <a:rPr lang="en-US" sz="1100" dirty="0">
                <a:hlinkClick r:id="rId8"/>
              </a:rPr>
              <a:t>://</a:t>
            </a:r>
            <a:r>
              <a:rPr lang="en-US" sz="1100" dirty="0" smtClean="0">
                <a:hlinkClick r:id="rId8"/>
              </a:rPr>
              <a:t>kira-scrap.ru/KATALOG/ZHIVOTNYE/1/0_8b5f9_50d1622e_M.png</a:t>
            </a:r>
            <a:endParaRPr lang="ru-RU" sz="1100" dirty="0" smtClean="0"/>
          </a:p>
          <a:p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s4.pic4you.ru/y2015/01-10/24687/4833400-thumb.png</a:t>
            </a:r>
            <a:endParaRPr lang="ru-RU" sz="1100" dirty="0" smtClean="0"/>
          </a:p>
          <a:p>
            <a:r>
              <a:rPr lang="en-US" sz="1100" dirty="0" smtClean="0">
                <a:hlinkClick r:id="rId10"/>
              </a:rPr>
              <a:t>http</a:t>
            </a:r>
            <a:r>
              <a:rPr lang="en-US" sz="1100" dirty="0">
                <a:hlinkClick r:id="rId10"/>
              </a:rPr>
              <a:t>://</a:t>
            </a:r>
            <a:r>
              <a:rPr lang="en-US" sz="1100" dirty="0" smtClean="0">
                <a:hlinkClick r:id="rId10"/>
              </a:rPr>
              <a:t>kira-scrap.ru/KATALOG/ZHIVOTNYE/1/0_8b605_d138f251_M.png</a:t>
            </a:r>
            <a:endParaRPr lang="ru-RU" sz="1100" dirty="0" smtClean="0"/>
          </a:p>
          <a:p>
            <a:r>
              <a:rPr lang="en-US" sz="1100" dirty="0" smtClean="0">
                <a:hlinkClick r:id="rId11"/>
              </a:rPr>
              <a:t>https</a:t>
            </a:r>
            <a:r>
              <a:rPr lang="en-US" sz="1100" dirty="0">
                <a:hlinkClick r:id="rId11"/>
              </a:rPr>
              <a:t>://</a:t>
            </a:r>
            <a:r>
              <a:rPr lang="en-US" sz="1100" dirty="0" smtClean="0">
                <a:hlinkClick r:id="rId11"/>
              </a:rPr>
              <a:t>img-fotki.yandex.ru/get/15508/200418627.45/0_115a44_d87bee34_M.png</a:t>
            </a:r>
            <a:endParaRPr lang="ru-RU" sz="1100" dirty="0" smtClean="0"/>
          </a:p>
          <a:p>
            <a:r>
              <a:rPr lang="en-US" sz="1100" dirty="0" smtClean="0">
                <a:hlinkClick r:id="rId12"/>
              </a:rPr>
              <a:t>http</a:t>
            </a:r>
            <a:r>
              <a:rPr lang="en-US" sz="1100" dirty="0">
                <a:hlinkClick r:id="rId12"/>
              </a:rPr>
              <a:t>://</a:t>
            </a:r>
            <a:r>
              <a:rPr lang="en-US" sz="1100" dirty="0" smtClean="0">
                <a:hlinkClick r:id="rId12"/>
              </a:rPr>
              <a:t>krasota-i-uyut.ru/static/img/0000/0001/9111/19111302.jp1bww4giy.W330.jpg?1</a:t>
            </a:r>
            <a:endParaRPr lang="ru-RU" sz="1100" dirty="0" smtClean="0"/>
          </a:p>
          <a:p>
            <a:r>
              <a:rPr lang="en-US" sz="1100" dirty="0" smtClean="0">
                <a:hlinkClick r:id="rId13"/>
              </a:rPr>
              <a:t>https</a:t>
            </a:r>
            <a:r>
              <a:rPr lang="en-US" sz="1100" dirty="0">
                <a:hlinkClick r:id="rId13"/>
              </a:rPr>
              <a:t>://</a:t>
            </a:r>
            <a:r>
              <a:rPr lang="en-US" sz="1100" dirty="0" smtClean="0">
                <a:hlinkClick r:id="rId13"/>
              </a:rPr>
              <a:t>im2-tub-ru.yandex.net/i?id=58fa26f3956753ca31fc0fa90877ae28&amp;n=33&amp;h=215&amp;w=234</a:t>
            </a:r>
            <a:endParaRPr lang="ru-RU" sz="1100" dirty="0" smtClean="0"/>
          </a:p>
          <a:p>
            <a:r>
              <a:rPr lang="en-US" sz="1100" dirty="0">
                <a:hlinkClick r:id="rId14"/>
              </a:rPr>
              <a:t>http://</a:t>
            </a:r>
            <a:r>
              <a:rPr lang="en-US" sz="1100" dirty="0" smtClean="0">
                <a:hlinkClick r:id="rId14"/>
              </a:rPr>
              <a:t>fermagid.ru/images/utki/samec-i-samka-kryakvy.jpg</a:t>
            </a:r>
            <a:endParaRPr lang="ru-RU" sz="1100" dirty="0" smtClean="0"/>
          </a:p>
          <a:p>
            <a:r>
              <a:rPr lang="en-US" sz="1100" dirty="0">
                <a:hlinkClick r:id="rId15"/>
              </a:rPr>
              <a:t>http://</a:t>
            </a:r>
            <a:r>
              <a:rPr lang="en-US" sz="1100" dirty="0" smtClean="0">
                <a:hlinkClick r:id="rId15"/>
              </a:rPr>
              <a:t>fermagid.ru/images/utki/vneshnij-vid-utki-kryakvy.jpg</a:t>
            </a:r>
            <a:endParaRPr lang="ru-RU" sz="1100" dirty="0" smtClean="0"/>
          </a:p>
          <a:p>
            <a:r>
              <a:rPr lang="en-US" sz="1100" dirty="0" smtClean="0">
                <a:hlinkClick r:id="rId16"/>
              </a:rPr>
              <a:t>http</a:t>
            </a:r>
            <a:r>
              <a:rPr lang="en-US" sz="1100" dirty="0">
                <a:hlinkClick r:id="rId16"/>
              </a:rPr>
              <a:t>://</a:t>
            </a:r>
            <a:r>
              <a:rPr lang="en-US" sz="1100" dirty="0" smtClean="0">
                <a:hlinkClick r:id="rId16"/>
              </a:rPr>
              <a:t>sunduchok-knig.by/upload/shop_1/4/0/6/item_4069/shop_property_file_4069_17899.jpg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17"/>
              </a:rPr>
              <a:t>http</a:t>
            </a:r>
            <a:r>
              <a:rPr lang="en-US" sz="1100" dirty="0">
                <a:hlinkClick r:id="rId17"/>
              </a:rPr>
              <a:t>://</a:t>
            </a:r>
            <a:r>
              <a:rPr lang="en-US" sz="1100" dirty="0" smtClean="0">
                <a:hlinkClick r:id="rId17"/>
              </a:rPr>
              <a:t>www.image.kg/images/2014/03/20/sUn9L.jpg</a:t>
            </a:r>
            <a:endParaRPr lang="ru-RU" sz="1100" dirty="0" smtClean="0"/>
          </a:p>
          <a:p>
            <a:r>
              <a:rPr lang="en-US" sz="1100" dirty="0" smtClean="0">
                <a:hlinkClick r:id="rId18"/>
              </a:rPr>
              <a:t>http</a:t>
            </a:r>
            <a:r>
              <a:rPr lang="en-US" sz="1100" dirty="0">
                <a:hlinkClick r:id="rId18"/>
              </a:rPr>
              <a:t>://</a:t>
            </a:r>
            <a:r>
              <a:rPr lang="en-US" sz="1100" dirty="0" smtClean="0">
                <a:hlinkClick r:id="rId18"/>
              </a:rPr>
              <a:t>uslide.ru/images/4/10701/736/img6.jpg</a:t>
            </a:r>
            <a:r>
              <a:rPr lang="ru-RU" sz="1100" dirty="0" smtClean="0"/>
              <a:t> </a:t>
            </a:r>
          </a:p>
          <a:p>
            <a:r>
              <a:rPr lang="en-US" sz="1100" dirty="0" smtClean="0">
                <a:hlinkClick r:id="rId19"/>
              </a:rPr>
              <a:t>http</a:t>
            </a:r>
            <a:r>
              <a:rPr lang="en-US" sz="1100" dirty="0">
                <a:hlinkClick r:id="rId19"/>
              </a:rPr>
              <a:t>://</a:t>
            </a:r>
            <a:r>
              <a:rPr lang="en-US" sz="1100" dirty="0" smtClean="0">
                <a:hlinkClick r:id="rId19"/>
              </a:rPr>
              <a:t>www.moscowbooks.ru/image/ap/t0/538/538985/800/538985_110309152729.jpg</a:t>
            </a:r>
            <a:endParaRPr lang="ru-RU" sz="1100" dirty="0" smtClean="0"/>
          </a:p>
          <a:p>
            <a:r>
              <a:rPr lang="en-US" sz="1100" dirty="0">
                <a:hlinkClick r:id="rId20"/>
              </a:rPr>
              <a:t>https://</a:t>
            </a:r>
            <a:r>
              <a:rPr lang="en-US" sz="1100" dirty="0" smtClean="0">
                <a:hlinkClick r:id="rId20"/>
              </a:rPr>
              <a:t>im1-tub-ru.yandex.net/i?id=ecb14c90671a82557c6f3460f65eb896&amp;n=33&amp;h=215&amp;w=172</a:t>
            </a:r>
            <a:endParaRPr lang="ru-RU" sz="1100" dirty="0" smtClean="0"/>
          </a:p>
          <a:p>
            <a:r>
              <a:rPr lang="en-US" sz="1100" dirty="0" smtClean="0">
                <a:hlinkClick r:id="rId21"/>
              </a:rPr>
              <a:t>http</a:t>
            </a:r>
            <a:r>
              <a:rPr lang="en-US" sz="1100" dirty="0">
                <a:hlinkClick r:id="rId21"/>
              </a:rPr>
              <a:t>://</a:t>
            </a:r>
            <a:r>
              <a:rPr lang="en-US" sz="1100" dirty="0" smtClean="0">
                <a:hlinkClick r:id="rId21"/>
              </a:rPr>
              <a:t>7days.ru/pic/798840/160801/45.jpg</a:t>
            </a:r>
            <a:r>
              <a:rPr lang="ru-RU" sz="1100" dirty="0" smtClean="0"/>
              <a:t> </a:t>
            </a:r>
          </a:p>
          <a:p>
            <a:r>
              <a:rPr lang="en-US" sz="1100" dirty="0">
                <a:hlinkClick r:id="rId22"/>
              </a:rPr>
              <a:t>http://</a:t>
            </a:r>
            <a:r>
              <a:rPr lang="en-US" sz="1100" dirty="0" smtClean="0">
                <a:hlinkClick r:id="rId22"/>
              </a:rPr>
              <a:t>www.yarmama.com/images/iNbhar7tj44.jpg</a:t>
            </a:r>
            <a:r>
              <a:rPr lang="ru-RU" sz="1100" dirty="0" smtClean="0"/>
              <a:t> </a:t>
            </a:r>
          </a:p>
          <a:p>
            <a:r>
              <a:rPr lang="en-US" sz="1100" dirty="0">
                <a:hlinkClick r:id="rId23"/>
              </a:rPr>
              <a:t>http://</a:t>
            </a:r>
            <a:r>
              <a:rPr lang="en-US" sz="1100" dirty="0" smtClean="0">
                <a:hlinkClick r:id="rId23"/>
              </a:rPr>
              <a:t>detsad-kitty.ru/uploads/posts/2009-05/1243787396_img190.jpg</a:t>
            </a:r>
            <a:endParaRPr lang="ru-RU" sz="1100" dirty="0" smtClean="0"/>
          </a:p>
          <a:p>
            <a:r>
              <a:rPr lang="en-US" sz="1100" dirty="0">
                <a:hlinkClick r:id="rId24"/>
              </a:rPr>
              <a:t>https://</a:t>
            </a:r>
            <a:r>
              <a:rPr lang="en-US" sz="1100" dirty="0" smtClean="0">
                <a:hlinkClick r:id="rId24"/>
              </a:rPr>
              <a:t>im3-tub-ru.yandex.net/i?id=257e3522ebb381c4f37cfa51cd3f7d60&amp;n=33&amp;h=215&amp;w=302</a:t>
            </a:r>
            <a:endParaRPr lang="ru-RU" sz="1100" dirty="0" smtClean="0"/>
          </a:p>
          <a:p>
            <a:r>
              <a:rPr lang="en-US" sz="1100" dirty="0" smtClean="0">
                <a:hlinkClick r:id="rId25"/>
              </a:rPr>
              <a:t>http</a:t>
            </a:r>
            <a:r>
              <a:rPr lang="en-US" sz="1100" dirty="0">
                <a:hlinkClick r:id="rId25"/>
              </a:rPr>
              <a:t>://</a:t>
            </a:r>
            <a:r>
              <a:rPr lang="en-US" sz="1100" dirty="0" smtClean="0">
                <a:hlinkClick r:id="rId25"/>
              </a:rPr>
              <a:t>u.5klass.net:10/datas/literatura/Fotografii-pisatelej-i-poetov/0007-007-Mikhail-Mikhajlovich-Prishvin.jpg</a:t>
            </a:r>
            <a:endParaRPr lang="ru-RU" sz="1100" dirty="0" smtClean="0"/>
          </a:p>
          <a:p>
            <a:r>
              <a:rPr lang="en-US" sz="1100" dirty="0">
                <a:hlinkClick r:id="rId26"/>
              </a:rPr>
              <a:t>http://</a:t>
            </a:r>
            <a:r>
              <a:rPr lang="en-US" sz="1100" dirty="0" smtClean="0">
                <a:hlinkClick r:id="rId26"/>
              </a:rPr>
              <a:t>planetadetstva.net/wp-content/uploads/2013/11/ekologicheskaya-viktorina-pod-nebom-golubym-1.jpg</a:t>
            </a:r>
            <a:endParaRPr lang="ru-RU" sz="1100" dirty="0" smtClean="0"/>
          </a:p>
          <a:p>
            <a:r>
              <a:rPr lang="en-US" sz="1100" dirty="0" smtClean="0">
                <a:hlinkClick r:id="rId27"/>
              </a:rPr>
              <a:t>https</a:t>
            </a:r>
            <a:r>
              <a:rPr lang="en-US" sz="1100" dirty="0">
                <a:hlinkClick r:id="rId27"/>
              </a:rPr>
              <a:t>://</a:t>
            </a:r>
            <a:r>
              <a:rPr lang="en-US" sz="1100" dirty="0" smtClean="0">
                <a:hlinkClick r:id="rId27"/>
              </a:rPr>
              <a:t>godliteratury.ru/wp-content/uploads/2015/12/dog.jpg</a:t>
            </a:r>
            <a:r>
              <a:rPr lang="ru-RU" sz="1100" dirty="0" smtClean="0"/>
              <a:t> </a:t>
            </a:r>
          </a:p>
          <a:p>
            <a:r>
              <a:rPr lang="en-US" sz="1100" dirty="0">
                <a:hlinkClick r:id="rId28"/>
              </a:rPr>
              <a:t>http://www.zastavki.com/pictures/originals/2013/Animals_Birds_Mother_duck_and_ducklings_036827_.</a:t>
            </a:r>
            <a:r>
              <a:rPr lang="en-US" sz="1100" dirty="0" smtClean="0">
                <a:hlinkClick r:id="rId28"/>
              </a:rPr>
              <a:t>jpg</a:t>
            </a:r>
            <a:endParaRPr lang="ru-RU" sz="1100" dirty="0" smtClean="0"/>
          </a:p>
          <a:p>
            <a:r>
              <a:rPr lang="en-US" sz="1100" dirty="0" smtClean="0">
                <a:hlinkClick r:id="rId29"/>
              </a:rPr>
              <a:t>http</a:t>
            </a:r>
            <a:r>
              <a:rPr lang="en-US" sz="1100" dirty="0">
                <a:hlinkClick r:id="rId29"/>
              </a:rPr>
              <a:t>://</a:t>
            </a:r>
            <a:r>
              <a:rPr lang="en-US" sz="1100" dirty="0" smtClean="0">
                <a:hlinkClick r:id="rId29"/>
              </a:rPr>
              <a:t>mybiblioteka.su/mybibliotekasu/baza6/4031100285602.files/image001.jpg</a:t>
            </a:r>
            <a:endParaRPr lang="ru-RU" sz="1100" dirty="0" smtClean="0"/>
          </a:p>
          <a:p>
            <a:r>
              <a:rPr lang="en-US" sz="1100" dirty="0">
                <a:hlinkClick r:id="rId26"/>
              </a:rPr>
              <a:t>http://</a:t>
            </a:r>
            <a:r>
              <a:rPr lang="en-US" sz="1100" dirty="0" smtClean="0">
                <a:hlinkClick r:id="rId26"/>
              </a:rPr>
              <a:t>planetadetstva.net/wp-content/uploads/2013/11/ekologicheskaya-viktorina-pod-nebom-golubym-1.jpg</a:t>
            </a:r>
            <a:endParaRPr lang="ru-RU" sz="1100" dirty="0" smtClean="0"/>
          </a:p>
          <a:p>
            <a:r>
              <a:rPr lang="en-US" sz="1100" dirty="0">
                <a:hlinkClick r:id="rId30"/>
              </a:rPr>
              <a:t>http://</a:t>
            </a:r>
            <a:r>
              <a:rPr lang="en-US" sz="1100" dirty="0" smtClean="0">
                <a:hlinkClick r:id="rId30"/>
              </a:rPr>
              <a:t>img-fotki.yandex.ru/get/4804/200418627.a/0_107c92_3dcacd14_L.png</a:t>
            </a:r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193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Урок по рассказу  М.М Пришвина «ИЗОБРЕТАТЕЛЬ»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42</cp:revision>
  <dcterms:created xsi:type="dcterms:W3CDTF">2016-03-12T06:18:36Z</dcterms:created>
  <dcterms:modified xsi:type="dcterms:W3CDTF">2016-03-20T09:08:28Z</dcterms:modified>
</cp:coreProperties>
</file>