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4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9" y="4509120"/>
            <a:ext cx="4139952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09120"/>
            <a:ext cx="5364088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014" y="5013176"/>
            <a:ext cx="1800200" cy="1875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165304"/>
            <a:ext cx="3103576" cy="4903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680" y="6161956"/>
            <a:ext cx="31035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7803" y="6161956"/>
            <a:ext cx="219043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661247"/>
            <a:ext cx="2304256" cy="114367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071"/>
            </a:avLst>
          </a:prstGeom>
          <a:solidFill>
            <a:srgbClr val="00B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661247"/>
            <a:ext cx="23050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194" y="5684189"/>
            <a:ext cx="23050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692821"/>
            <a:ext cx="23050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58000">
              <a:srgbClr val="21D6E0">
                <a:alpha val="47000"/>
              </a:srgbClr>
            </a:gs>
            <a:gs pos="89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59532" y="188640"/>
            <a:ext cx="8424936" cy="64807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46562">
            <a:off x="-414144" y="361625"/>
            <a:ext cx="1863671" cy="128061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-68889"/>
            <a:ext cx="174461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kira-scrap.ru/KATALOG/ZHIVOTNYE/1/0_8b5f9_50d1622e_M.png" TargetMode="External"/><Relationship Id="rId13" Type="http://schemas.openxmlformats.org/officeDocument/2006/relationships/hyperlink" Target="https://im2-tub-ru.yandex.net/i?id=58fa26f3956753ca31fc0fa90877ae28&amp;n=33&amp;h=215&amp;w=234" TargetMode="External"/><Relationship Id="rId18" Type="http://schemas.openxmlformats.org/officeDocument/2006/relationships/hyperlink" Target="http://uslide.ru/images/4/10701/736/img6.jpg" TargetMode="External"/><Relationship Id="rId26" Type="http://schemas.openxmlformats.org/officeDocument/2006/relationships/hyperlink" Target="http://planetadetstva.net/wp-content/uploads/2013/11/ekologicheskaya-viktorina-pod-nebom-golubym-1.jpg" TargetMode="External"/><Relationship Id="rId3" Type="http://schemas.openxmlformats.org/officeDocument/2006/relationships/hyperlink" Target="https://img-fotki.yandex.ru/get/6832/200418627.7f/0_1203fa_da456e24_orig.png" TargetMode="External"/><Relationship Id="rId21" Type="http://schemas.openxmlformats.org/officeDocument/2006/relationships/hyperlink" Target="http://7days.ru/pic/798840/160801/45.jpg" TargetMode="External"/><Relationship Id="rId7" Type="http://schemas.openxmlformats.org/officeDocument/2006/relationships/hyperlink" Target="https://img-fotki.yandex.ru/get/15570/200418627.45/0_115a40_98cb4304_M.png" TargetMode="External"/><Relationship Id="rId12" Type="http://schemas.openxmlformats.org/officeDocument/2006/relationships/hyperlink" Target="http://krasota-i-uyut.ru/static/img/0000/0001/9111/19111302.jp1bww4giy.W330.jpg?1" TargetMode="External"/><Relationship Id="rId17" Type="http://schemas.openxmlformats.org/officeDocument/2006/relationships/hyperlink" Target="http://www.image.kg/images/2014/03/20/sUn9L.jpg" TargetMode="External"/><Relationship Id="rId25" Type="http://schemas.openxmlformats.org/officeDocument/2006/relationships/hyperlink" Target="http://u.5klass.net:10/datas/literatura/Fotografii-pisatelej-i-poetov/0007-007-Mikhail-Mikhajlovich-Prishvin.jpg" TargetMode="External"/><Relationship Id="rId2" Type="http://schemas.openxmlformats.org/officeDocument/2006/relationships/hyperlink" Target="https://img-fotki.yandex.ru/get/45245/200418627.12a/0_1603fb_e65b9e75_M.png" TargetMode="External"/><Relationship Id="rId16" Type="http://schemas.openxmlformats.org/officeDocument/2006/relationships/hyperlink" Target="http://sunduchok-knig.by/upload/shop_1/4/0/6/item_4069/shop_property_file_4069_17899.jpg" TargetMode="External"/><Relationship Id="rId20" Type="http://schemas.openxmlformats.org/officeDocument/2006/relationships/hyperlink" Target="https://im1-tub-ru.yandex.net/i?id=ecb14c90671a82557c6f3460f65eb896&amp;n=33&amp;h=215&amp;w=172" TargetMode="External"/><Relationship Id="rId29" Type="http://schemas.openxmlformats.org/officeDocument/2006/relationships/hyperlink" Target="http://mybiblioteka.su/mybibliotekasu/baza6/4031100285602.files/image0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15581/200418627.46/0_115e16_73710da2_M.png" TargetMode="External"/><Relationship Id="rId11" Type="http://schemas.openxmlformats.org/officeDocument/2006/relationships/hyperlink" Target="https://img-fotki.yandex.ru/get/15508/200418627.45/0_115a44_d87bee34_M.png" TargetMode="External"/><Relationship Id="rId24" Type="http://schemas.openxmlformats.org/officeDocument/2006/relationships/hyperlink" Target="https://im3-tub-ru.yandex.net/i?id=257e3522ebb381c4f37cfa51cd3f7d60&amp;n=33&amp;h=215&amp;w=302" TargetMode="External"/><Relationship Id="rId5" Type="http://schemas.openxmlformats.org/officeDocument/2006/relationships/hyperlink" Target="http://img-fotki.yandex.ru/get/9745/16969765.1ff/0_8cccb_b70a3708_M.png" TargetMode="External"/><Relationship Id="rId15" Type="http://schemas.openxmlformats.org/officeDocument/2006/relationships/hyperlink" Target="http://fermagid.ru/images/utki/vneshnij-vid-utki-kryakvy.jpg" TargetMode="External"/><Relationship Id="rId23" Type="http://schemas.openxmlformats.org/officeDocument/2006/relationships/hyperlink" Target="http://detsad-kitty.ru/uploads/posts/2009-05/1243787396_img190.jpg" TargetMode="External"/><Relationship Id="rId28" Type="http://schemas.openxmlformats.org/officeDocument/2006/relationships/hyperlink" Target="http://www.zastavki.com/pictures/originals/2013/Animals_Birds_Mother_duck_and_ducklings_036827_.jpg" TargetMode="External"/><Relationship Id="rId10" Type="http://schemas.openxmlformats.org/officeDocument/2006/relationships/hyperlink" Target="http://kira-scrap.ru/KATALOG/ZHIVOTNYE/1/0_8b605_d138f251_M.png" TargetMode="External"/><Relationship Id="rId19" Type="http://schemas.openxmlformats.org/officeDocument/2006/relationships/hyperlink" Target="http://www.moscowbooks.ru/image/ap/t0/538/538985/800/538985_110309152729.jpg" TargetMode="External"/><Relationship Id="rId4" Type="http://schemas.openxmlformats.org/officeDocument/2006/relationships/hyperlink" Target="https://img-fotki.yandex.ru/get/3208/200418627.7e/0_1203f6_e0c5c1df_L.png" TargetMode="External"/><Relationship Id="rId9" Type="http://schemas.openxmlformats.org/officeDocument/2006/relationships/hyperlink" Target="http://s4.pic4you.ru/y2015/01-10/24687/4833400-thumb.png" TargetMode="External"/><Relationship Id="rId14" Type="http://schemas.openxmlformats.org/officeDocument/2006/relationships/hyperlink" Target="http://fermagid.ru/images/utki/samec-i-samka-kryakvy.jpg" TargetMode="External"/><Relationship Id="rId22" Type="http://schemas.openxmlformats.org/officeDocument/2006/relationships/hyperlink" Target="http://www.yarmama.com/images/iNbhar7tj44.jpg" TargetMode="External"/><Relationship Id="rId27" Type="http://schemas.openxmlformats.org/officeDocument/2006/relationships/hyperlink" Target="https://godliteratury.ru/wp-content/uploads/2015/12/dog.jpg" TargetMode="External"/><Relationship Id="rId30" Type="http://schemas.openxmlformats.org/officeDocument/2006/relationships/hyperlink" Target="http://img-fotki.yandex.ru/get/4804/200418627.a/0_107c92_3dcacd14_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1" y="4434107"/>
            <a:ext cx="3809524" cy="25523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Урок по рассказу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 М.М Пришвина «ИЗОБРЕТАТЕЛЬ»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64502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Составитель: </a:t>
            </a:r>
            <a:r>
              <a:rPr lang="ru-RU" b="1" dirty="0" err="1">
                <a:solidFill>
                  <a:srgbClr val="00B050"/>
                </a:solidFill>
              </a:rPr>
              <a:t>Слиткова</a:t>
            </a:r>
            <a:r>
              <a:rPr lang="ru-RU" b="1" dirty="0">
                <a:solidFill>
                  <a:srgbClr val="00B050"/>
                </a:solidFill>
              </a:rPr>
              <a:t> Галина Анатольевна</a:t>
            </a:r>
          </a:p>
          <a:p>
            <a:r>
              <a:rPr lang="ru-RU" b="1" dirty="0">
                <a:solidFill>
                  <a:srgbClr val="00B050"/>
                </a:solidFill>
              </a:rPr>
              <a:t>учитель первой квалификационной категории</a:t>
            </a:r>
          </a:p>
          <a:p>
            <a:r>
              <a:rPr lang="ru-RU" b="1" dirty="0">
                <a:solidFill>
                  <a:srgbClr val="00B050"/>
                </a:solidFill>
              </a:rPr>
              <a:t>МАОУ гимназии №18</a:t>
            </a:r>
          </a:p>
          <a:p>
            <a:r>
              <a:rPr lang="ru-RU" b="1" dirty="0">
                <a:solidFill>
                  <a:srgbClr val="00B050"/>
                </a:solidFill>
              </a:rPr>
              <a:t>г Томск </a:t>
            </a:r>
            <a:r>
              <a:rPr lang="ru-RU" b="1" dirty="0" smtClean="0">
                <a:solidFill>
                  <a:srgbClr val="00B050"/>
                </a:solidFill>
              </a:rPr>
              <a:t>2016г</a:t>
            </a:r>
            <a:endParaRPr lang="ru-RU" b="1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87" y="208096"/>
            <a:ext cx="7056784" cy="152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8640"/>
            <a:ext cx="8064896" cy="15327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830179"/>
            <a:ext cx="2647160" cy="2950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60032" y="2955534"/>
            <a:ext cx="3965396" cy="3789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83629" y="4486429"/>
            <a:ext cx="2306357" cy="22678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5853989"/>
            <a:ext cx="1442261" cy="96631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045" y="404664"/>
            <a:ext cx="2376264" cy="17032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00" y="4637324"/>
            <a:ext cx="3384375" cy="22336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84784" y="476672"/>
            <a:ext cx="2736304" cy="29959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348" y="5818328"/>
            <a:ext cx="630937" cy="9144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581" y="1116725"/>
            <a:ext cx="3676258" cy="338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5 -0.05784 L 0.32274 -0.057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227" y="368872"/>
            <a:ext cx="3096344" cy="1908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49227" y="368872"/>
            <a:ext cx="3096344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49227" y="368872"/>
            <a:ext cx="3096344" cy="190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98530" y="368872"/>
            <a:ext cx="3096344" cy="1908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798530" y="368872"/>
            <a:ext cx="3096344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98530" y="368872"/>
            <a:ext cx="3096344" cy="1908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824028" y="2492896"/>
            <a:ext cx="3070846" cy="190800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24028" y="2499403"/>
            <a:ext cx="3070846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824028" y="2499403"/>
            <a:ext cx="3070846" cy="19080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49227" y="2492896"/>
            <a:ext cx="3096344" cy="1908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49227" y="2499403"/>
            <a:ext cx="3096344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49227" y="2499403"/>
            <a:ext cx="3096344" cy="1908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98530" y="4518125"/>
            <a:ext cx="3096344" cy="1908000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98530" y="4529299"/>
            <a:ext cx="3096344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98530" y="4529299"/>
            <a:ext cx="3096344" cy="1908000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9227" y="4529299"/>
            <a:ext cx="3096344" cy="1908000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49227" y="4529299"/>
            <a:ext cx="3096344" cy="190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49227" y="4529299"/>
            <a:ext cx="3096344" cy="1908000"/>
          </a:xfrm>
          <a:prstGeom prst="rect">
            <a:avLst/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809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hlinkClick r:id="rId2"/>
              </a:rPr>
              <a:t>Источники</a:t>
            </a:r>
          </a:p>
          <a:p>
            <a:r>
              <a:rPr lang="en-US" sz="1100" dirty="0" smtClean="0">
                <a:hlinkClick r:id="rId2"/>
              </a:rPr>
              <a:t>https</a:t>
            </a:r>
            <a:r>
              <a:rPr lang="en-US" sz="1100" dirty="0">
                <a:hlinkClick r:id="rId2"/>
              </a:rPr>
              <a:t>://</a:t>
            </a:r>
            <a:r>
              <a:rPr lang="en-US" sz="1100" dirty="0" smtClean="0">
                <a:hlinkClick r:id="rId2"/>
              </a:rPr>
              <a:t>img-fotki.yandex.ru/get/45245/200418627.12a/0_1603fb_e65b9e75_M.png</a:t>
            </a:r>
            <a:endParaRPr lang="ru-RU" sz="1100" dirty="0" smtClean="0"/>
          </a:p>
          <a:p>
            <a:r>
              <a:rPr lang="en-US" sz="1100" dirty="0">
                <a:hlinkClick r:id="rId3"/>
              </a:rPr>
              <a:t>https://</a:t>
            </a:r>
            <a:r>
              <a:rPr lang="en-US" sz="1100" dirty="0" smtClean="0">
                <a:hlinkClick r:id="rId3"/>
              </a:rPr>
              <a:t>img-fotki.yandex.ru/get/6832/200418627.7f/0_1203fa_da456e24_orig.png</a:t>
            </a:r>
            <a:endParaRPr lang="ru-RU" sz="1100" dirty="0" smtClean="0"/>
          </a:p>
          <a:p>
            <a:r>
              <a:rPr lang="en-US" sz="1100" dirty="0" smtClean="0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</a:t>
            </a:r>
            <a:r>
              <a:rPr lang="en-US" sz="1100" dirty="0" smtClean="0">
                <a:hlinkClick r:id="rId4"/>
              </a:rPr>
              <a:t>img-fotki.yandex.ru/get/3208/200418627.7e/0_1203f6_e0c5c1df_L.png</a:t>
            </a:r>
            <a:endParaRPr lang="ru-RU" sz="1100" dirty="0" smtClean="0"/>
          </a:p>
          <a:p>
            <a:r>
              <a:rPr lang="en-US" sz="1100" dirty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img-fotki.yandex.ru/get/9745/16969765.1ff/0_8cccb_b70a3708_M.png</a:t>
            </a:r>
            <a:endParaRPr lang="ru-RU" sz="1100" dirty="0" smtClean="0"/>
          </a:p>
          <a:p>
            <a:r>
              <a:rPr lang="en-US" sz="1100" dirty="0">
                <a:hlinkClick r:id="rId6"/>
              </a:rPr>
              <a:t>https://</a:t>
            </a:r>
            <a:r>
              <a:rPr lang="en-US" sz="1100" dirty="0" smtClean="0">
                <a:hlinkClick r:id="rId6"/>
              </a:rPr>
              <a:t>img-fotki.yandex.ru/get/15581/200418627.46/0_115e16_73710da2_M.png</a:t>
            </a:r>
            <a:endParaRPr lang="ru-RU" sz="1100" dirty="0" smtClean="0"/>
          </a:p>
          <a:p>
            <a:r>
              <a:rPr lang="en-US" sz="1100" dirty="0" smtClean="0">
                <a:hlinkClick r:id="rId7"/>
              </a:rPr>
              <a:t>https</a:t>
            </a:r>
            <a:r>
              <a:rPr lang="en-US" sz="1100" dirty="0">
                <a:hlinkClick r:id="rId7"/>
              </a:rPr>
              <a:t>://</a:t>
            </a:r>
            <a:r>
              <a:rPr lang="en-US" sz="1100" dirty="0" smtClean="0">
                <a:hlinkClick r:id="rId7"/>
              </a:rPr>
              <a:t>img-fotki.yandex.ru/get/15570/200418627.45/0_115a40_98cb4304_M.png</a:t>
            </a:r>
            <a:endParaRPr lang="ru-RU" sz="1100" dirty="0" smtClean="0"/>
          </a:p>
          <a:p>
            <a:r>
              <a:rPr lang="en-US" sz="1100" dirty="0" smtClean="0">
                <a:hlinkClick r:id="rId8"/>
              </a:rPr>
              <a:t>http</a:t>
            </a:r>
            <a:r>
              <a:rPr lang="en-US" sz="1100" dirty="0">
                <a:hlinkClick r:id="rId8"/>
              </a:rPr>
              <a:t>://</a:t>
            </a:r>
            <a:r>
              <a:rPr lang="en-US" sz="1100" dirty="0" smtClean="0">
                <a:hlinkClick r:id="rId8"/>
              </a:rPr>
              <a:t>kira-scrap.ru/KATALOG/ZHIVOTNYE/1/0_8b5f9_50d1622e_M.png</a:t>
            </a:r>
            <a:endParaRPr lang="ru-RU" sz="1100" dirty="0" smtClean="0"/>
          </a:p>
          <a:p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s4.pic4you.ru/y2015/01-10/24687/4833400-thumb.png</a:t>
            </a:r>
            <a:endParaRPr lang="ru-RU" sz="1100" dirty="0" smtClean="0"/>
          </a:p>
          <a:p>
            <a:r>
              <a:rPr lang="en-US" sz="1100" dirty="0" smtClean="0">
                <a:hlinkClick r:id="rId10"/>
              </a:rPr>
              <a:t>http</a:t>
            </a:r>
            <a:r>
              <a:rPr lang="en-US" sz="1100" dirty="0">
                <a:hlinkClick r:id="rId10"/>
              </a:rPr>
              <a:t>://</a:t>
            </a:r>
            <a:r>
              <a:rPr lang="en-US" sz="1100" dirty="0" smtClean="0">
                <a:hlinkClick r:id="rId10"/>
              </a:rPr>
              <a:t>kira-scrap.ru/KATALOG/ZHIVOTNYE/1/0_8b605_d138f251_M.png</a:t>
            </a:r>
            <a:endParaRPr lang="ru-RU" sz="1100" dirty="0" smtClean="0"/>
          </a:p>
          <a:p>
            <a:r>
              <a:rPr lang="en-US" sz="1100" dirty="0" smtClean="0">
                <a:hlinkClick r:id="rId11"/>
              </a:rPr>
              <a:t>https</a:t>
            </a:r>
            <a:r>
              <a:rPr lang="en-US" sz="1100" dirty="0">
                <a:hlinkClick r:id="rId11"/>
              </a:rPr>
              <a:t>://</a:t>
            </a:r>
            <a:r>
              <a:rPr lang="en-US" sz="1100" dirty="0" smtClean="0">
                <a:hlinkClick r:id="rId11"/>
              </a:rPr>
              <a:t>img-fotki.yandex.ru/get/15508/200418627.45/0_115a44_d87bee34_M.png</a:t>
            </a:r>
            <a:endParaRPr lang="ru-RU" sz="1100" dirty="0" smtClean="0"/>
          </a:p>
          <a:p>
            <a:r>
              <a:rPr lang="en-US" sz="1100" dirty="0" smtClean="0">
                <a:hlinkClick r:id="rId12"/>
              </a:rPr>
              <a:t>http</a:t>
            </a:r>
            <a:r>
              <a:rPr lang="en-US" sz="1100" dirty="0">
                <a:hlinkClick r:id="rId12"/>
              </a:rPr>
              <a:t>://</a:t>
            </a:r>
            <a:r>
              <a:rPr lang="en-US" sz="1100" dirty="0" smtClean="0">
                <a:hlinkClick r:id="rId12"/>
              </a:rPr>
              <a:t>krasota-i-uyut.ru/static/img/0000/0001/9111/19111302.jp1bww4giy.W330.jpg?1</a:t>
            </a:r>
            <a:endParaRPr lang="ru-RU" sz="1100" dirty="0" smtClean="0"/>
          </a:p>
          <a:p>
            <a:r>
              <a:rPr lang="en-US" sz="1100" dirty="0" smtClean="0">
                <a:hlinkClick r:id="rId13"/>
              </a:rPr>
              <a:t>https</a:t>
            </a:r>
            <a:r>
              <a:rPr lang="en-US" sz="1100" dirty="0">
                <a:hlinkClick r:id="rId13"/>
              </a:rPr>
              <a:t>://</a:t>
            </a:r>
            <a:r>
              <a:rPr lang="en-US" sz="1100" dirty="0" smtClean="0">
                <a:hlinkClick r:id="rId13"/>
              </a:rPr>
              <a:t>im2-tub-ru.yandex.net/i?id=58fa26f3956753ca31fc0fa90877ae28&amp;n=33&amp;h=215&amp;w=234</a:t>
            </a:r>
            <a:endParaRPr lang="ru-RU" sz="1100" dirty="0" smtClean="0"/>
          </a:p>
          <a:p>
            <a:r>
              <a:rPr lang="en-US" sz="1100" dirty="0">
                <a:hlinkClick r:id="rId14"/>
              </a:rPr>
              <a:t>http://</a:t>
            </a:r>
            <a:r>
              <a:rPr lang="en-US" sz="1100" dirty="0" smtClean="0">
                <a:hlinkClick r:id="rId14"/>
              </a:rPr>
              <a:t>fermagid.ru/images/utki/samec-i-samka-kryakvy.jpg</a:t>
            </a:r>
            <a:endParaRPr lang="ru-RU" sz="1100" dirty="0" smtClean="0"/>
          </a:p>
          <a:p>
            <a:r>
              <a:rPr lang="en-US" sz="1100" dirty="0">
                <a:hlinkClick r:id="rId15"/>
              </a:rPr>
              <a:t>http://</a:t>
            </a:r>
            <a:r>
              <a:rPr lang="en-US" sz="1100" dirty="0" smtClean="0">
                <a:hlinkClick r:id="rId15"/>
              </a:rPr>
              <a:t>fermagid.ru/images/utki/vneshnij-vid-utki-kryakvy.jpg</a:t>
            </a:r>
            <a:endParaRPr lang="ru-RU" sz="1100" dirty="0" smtClean="0"/>
          </a:p>
          <a:p>
            <a:r>
              <a:rPr lang="en-US" sz="1100" dirty="0" smtClean="0">
                <a:hlinkClick r:id="rId16"/>
              </a:rPr>
              <a:t>http</a:t>
            </a:r>
            <a:r>
              <a:rPr lang="en-US" sz="1100" dirty="0">
                <a:hlinkClick r:id="rId16"/>
              </a:rPr>
              <a:t>://</a:t>
            </a:r>
            <a:r>
              <a:rPr lang="en-US" sz="1100" dirty="0" smtClean="0">
                <a:hlinkClick r:id="rId16"/>
              </a:rPr>
              <a:t>sunduchok-knig.by/upload/shop_1/4/0/6/item_4069/shop_property_file_4069_17899.jpg</a:t>
            </a:r>
            <a:endParaRPr lang="ru-RU" sz="1100" dirty="0" smtClean="0"/>
          </a:p>
          <a:p>
            <a:r>
              <a:rPr lang="ru-RU" sz="1100" dirty="0" smtClean="0"/>
              <a:t> </a:t>
            </a:r>
            <a:r>
              <a:rPr lang="en-US" sz="1100" dirty="0" smtClean="0">
                <a:hlinkClick r:id="rId17"/>
              </a:rPr>
              <a:t>http</a:t>
            </a:r>
            <a:r>
              <a:rPr lang="en-US" sz="1100" dirty="0">
                <a:hlinkClick r:id="rId17"/>
              </a:rPr>
              <a:t>://</a:t>
            </a:r>
            <a:r>
              <a:rPr lang="en-US" sz="1100" dirty="0" smtClean="0">
                <a:hlinkClick r:id="rId17"/>
              </a:rPr>
              <a:t>www.image.kg/images/2014/03/20/sUn9L.jpg</a:t>
            </a:r>
            <a:endParaRPr lang="ru-RU" sz="1100" dirty="0" smtClean="0"/>
          </a:p>
          <a:p>
            <a:r>
              <a:rPr lang="en-US" sz="1100" dirty="0" smtClean="0">
                <a:hlinkClick r:id="rId18"/>
              </a:rPr>
              <a:t>http</a:t>
            </a:r>
            <a:r>
              <a:rPr lang="en-US" sz="1100" dirty="0">
                <a:hlinkClick r:id="rId18"/>
              </a:rPr>
              <a:t>://</a:t>
            </a:r>
            <a:r>
              <a:rPr lang="en-US" sz="1100" dirty="0" smtClean="0">
                <a:hlinkClick r:id="rId18"/>
              </a:rPr>
              <a:t>uslide.ru/images/4/10701/736/img6.jpg</a:t>
            </a:r>
            <a:r>
              <a:rPr lang="ru-RU" sz="1100" dirty="0" smtClean="0"/>
              <a:t> </a:t>
            </a:r>
          </a:p>
          <a:p>
            <a:r>
              <a:rPr lang="en-US" sz="1100" dirty="0" smtClean="0">
                <a:hlinkClick r:id="rId19"/>
              </a:rPr>
              <a:t>http</a:t>
            </a:r>
            <a:r>
              <a:rPr lang="en-US" sz="1100" dirty="0">
                <a:hlinkClick r:id="rId19"/>
              </a:rPr>
              <a:t>://</a:t>
            </a:r>
            <a:r>
              <a:rPr lang="en-US" sz="1100" dirty="0" smtClean="0">
                <a:hlinkClick r:id="rId19"/>
              </a:rPr>
              <a:t>www.moscowbooks.ru/image/ap/t0/538/538985/800/538985_110309152729.jpg</a:t>
            </a:r>
            <a:endParaRPr lang="ru-RU" sz="1100" dirty="0" smtClean="0"/>
          </a:p>
          <a:p>
            <a:r>
              <a:rPr lang="en-US" sz="1100" dirty="0">
                <a:hlinkClick r:id="rId20"/>
              </a:rPr>
              <a:t>https://</a:t>
            </a:r>
            <a:r>
              <a:rPr lang="en-US" sz="1100" dirty="0" smtClean="0">
                <a:hlinkClick r:id="rId20"/>
              </a:rPr>
              <a:t>im1-tub-ru.yandex.net/i?id=ecb14c90671a82557c6f3460f65eb896&amp;n=33&amp;h=215&amp;w=172</a:t>
            </a:r>
            <a:endParaRPr lang="ru-RU" sz="1100" dirty="0" smtClean="0"/>
          </a:p>
          <a:p>
            <a:r>
              <a:rPr lang="en-US" sz="1100" dirty="0" smtClean="0">
                <a:hlinkClick r:id="rId21"/>
              </a:rPr>
              <a:t>http</a:t>
            </a:r>
            <a:r>
              <a:rPr lang="en-US" sz="1100" dirty="0">
                <a:hlinkClick r:id="rId21"/>
              </a:rPr>
              <a:t>://</a:t>
            </a:r>
            <a:r>
              <a:rPr lang="en-US" sz="1100" dirty="0" smtClean="0">
                <a:hlinkClick r:id="rId21"/>
              </a:rPr>
              <a:t>7days.ru/pic/798840/160801/45.jpg</a:t>
            </a:r>
            <a:r>
              <a:rPr lang="ru-RU" sz="1100" dirty="0" smtClean="0"/>
              <a:t> </a:t>
            </a:r>
          </a:p>
          <a:p>
            <a:r>
              <a:rPr lang="en-US" sz="1100" dirty="0">
                <a:hlinkClick r:id="rId22"/>
              </a:rPr>
              <a:t>http://</a:t>
            </a:r>
            <a:r>
              <a:rPr lang="en-US" sz="1100" dirty="0" smtClean="0">
                <a:hlinkClick r:id="rId22"/>
              </a:rPr>
              <a:t>www.yarmama.com/images/iNbhar7tj44.jpg</a:t>
            </a:r>
            <a:r>
              <a:rPr lang="ru-RU" sz="1100" dirty="0" smtClean="0"/>
              <a:t> </a:t>
            </a:r>
          </a:p>
          <a:p>
            <a:r>
              <a:rPr lang="en-US" sz="1100" dirty="0">
                <a:hlinkClick r:id="rId23"/>
              </a:rPr>
              <a:t>http://</a:t>
            </a:r>
            <a:r>
              <a:rPr lang="en-US" sz="1100" dirty="0" smtClean="0">
                <a:hlinkClick r:id="rId23"/>
              </a:rPr>
              <a:t>detsad-kitty.ru/uploads/posts/2009-05/1243787396_img190.jpg</a:t>
            </a:r>
            <a:endParaRPr lang="ru-RU" sz="1100" dirty="0" smtClean="0"/>
          </a:p>
          <a:p>
            <a:r>
              <a:rPr lang="en-US" sz="1100" dirty="0">
                <a:hlinkClick r:id="rId24"/>
              </a:rPr>
              <a:t>https://</a:t>
            </a:r>
            <a:r>
              <a:rPr lang="en-US" sz="1100" dirty="0" smtClean="0">
                <a:hlinkClick r:id="rId24"/>
              </a:rPr>
              <a:t>im3-tub-ru.yandex.net/i?id=257e3522ebb381c4f37cfa51cd3f7d60&amp;n=33&amp;h=215&amp;w=302</a:t>
            </a:r>
            <a:endParaRPr lang="ru-RU" sz="1100" dirty="0" smtClean="0"/>
          </a:p>
          <a:p>
            <a:r>
              <a:rPr lang="en-US" sz="1100" dirty="0" smtClean="0">
                <a:hlinkClick r:id="rId25"/>
              </a:rPr>
              <a:t>http</a:t>
            </a:r>
            <a:r>
              <a:rPr lang="en-US" sz="1100" dirty="0">
                <a:hlinkClick r:id="rId25"/>
              </a:rPr>
              <a:t>://</a:t>
            </a:r>
            <a:r>
              <a:rPr lang="en-US" sz="1100" dirty="0" smtClean="0">
                <a:hlinkClick r:id="rId25"/>
              </a:rPr>
              <a:t>u.5klass.net:10/datas/literatura/Fotografii-pisatelej-i-poetov/0007-007-Mikhail-Mikhajlovich-Prishvin.jpg</a:t>
            </a:r>
            <a:endParaRPr lang="ru-RU" sz="1100" dirty="0" smtClean="0"/>
          </a:p>
          <a:p>
            <a:r>
              <a:rPr lang="en-US" sz="1100" dirty="0">
                <a:hlinkClick r:id="rId26"/>
              </a:rPr>
              <a:t>http://</a:t>
            </a:r>
            <a:r>
              <a:rPr lang="en-US" sz="1100" dirty="0" smtClean="0">
                <a:hlinkClick r:id="rId26"/>
              </a:rPr>
              <a:t>planetadetstva.net/wp-content/uploads/2013/11/ekologicheskaya-viktorina-pod-nebom-golubym-1.jpg</a:t>
            </a:r>
            <a:endParaRPr lang="ru-RU" sz="1100" dirty="0" smtClean="0"/>
          </a:p>
          <a:p>
            <a:r>
              <a:rPr lang="en-US" sz="1100" dirty="0" smtClean="0">
                <a:hlinkClick r:id="rId27"/>
              </a:rPr>
              <a:t>https</a:t>
            </a:r>
            <a:r>
              <a:rPr lang="en-US" sz="1100" dirty="0">
                <a:hlinkClick r:id="rId27"/>
              </a:rPr>
              <a:t>://</a:t>
            </a:r>
            <a:r>
              <a:rPr lang="en-US" sz="1100" dirty="0" smtClean="0">
                <a:hlinkClick r:id="rId27"/>
              </a:rPr>
              <a:t>godliteratury.ru/wp-content/uploads/2015/12/dog.jpg</a:t>
            </a:r>
            <a:r>
              <a:rPr lang="ru-RU" sz="1100" dirty="0" smtClean="0"/>
              <a:t> </a:t>
            </a:r>
          </a:p>
          <a:p>
            <a:r>
              <a:rPr lang="en-US" sz="1100" dirty="0">
                <a:hlinkClick r:id="rId28"/>
              </a:rPr>
              <a:t>http://www.zastavki.com/pictures/originals/2013/Animals_Birds_Mother_duck_and_ducklings_036827_.</a:t>
            </a:r>
            <a:r>
              <a:rPr lang="en-US" sz="1100" dirty="0" smtClean="0">
                <a:hlinkClick r:id="rId28"/>
              </a:rPr>
              <a:t>jpg</a:t>
            </a:r>
            <a:endParaRPr lang="ru-RU" sz="1100" dirty="0" smtClean="0"/>
          </a:p>
          <a:p>
            <a:r>
              <a:rPr lang="en-US" sz="1100" dirty="0" smtClean="0">
                <a:hlinkClick r:id="rId29"/>
              </a:rPr>
              <a:t>http</a:t>
            </a:r>
            <a:r>
              <a:rPr lang="en-US" sz="1100" dirty="0">
                <a:hlinkClick r:id="rId29"/>
              </a:rPr>
              <a:t>://</a:t>
            </a:r>
            <a:r>
              <a:rPr lang="en-US" sz="1100" dirty="0" smtClean="0">
                <a:hlinkClick r:id="rId29"/>
              </a:rPr>
              <a:t>mybiblioteka.su/mybibliotekasu/baza6/4031100285602.files/image001.jpg</a:t>
            </a:r>
            <a:endParaRPr lang="ru-RU" sz="1100" dirty="0" smtClean="0"/>
          </a:p>
          <a:p>
            <a:r>
              <a:rPr lang="en-US" sz="1100" dirty="0">
                <a:hlinkClick r:id="rId26"/>
              </a:rPr>
              <a:t>http://</a:t>
            </a:r>
            <a:r>
              <a:rPr lang="en-US" sz="1100" dirty="0" smtClean="0">
                <a:hlinkClick r:id="rId26"/>
              </a:rPr>
              <a:t>planetadetstva.net/wp-content/uploads/2013/11/ekologicheskaya-viktorina-pod-nebom-golubym-1.jpg</a:t>
            </a:r>
            <a:endParaRPr lang="ru-RU" sz="1100" dirty="0" smtClean="0"/>
          </a:p>
          <a:p>
            <a:r>
              <a:rPr lang="en-US" sz="1100" dirty="0">
                <a:hlinkClick r:id="rId30"/>
              </a:rPr>
              <a:t>http://</a:t>
            </a:r>
            <a:r>
              <a:rPr lang="en-US" sz="1100" dirty="0" smtClean="0">
                <a:hlinkClick r:id="rId30"/>
              </a:rPr>
              <a:t>img-fotki.yandex.ru/get/4804/200418627.a/0_107c92_3dcacd14_L.png</a:t>
            </a:r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314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110</Words>
  <Application>Microsoft Office PowerPoint</Application>
  <PresentationFormat>Экран (4:3)</PresentationFormat>
  <Paragraphs>37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Урок по рассказу  М.М Пришвина «ИЗОБРЕТАТЕЛЬ»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42</cp:revision>
  <dcterms:created xsi:type="dcterms:W3CDTF">2016-03-12T06:18:36Z</dcterms:created>
  <dcterms:modified xsi:type="dcterms:W3CDTF">2016-03-20T09:09:01Z</dcterms:modified>
</cp:coreProperties>
</file>