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23.09.2011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gif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2357430"/>
            <a:ext cx="7851648" cy="842970"/>
          </a:xfrm>
        </p:spPr>
        <p:txBody>
          <a:bodyPr>
            <a:normAutofit fontScale="90000"/>
          </a:bodyPr>
          <a:lstStyle/>
          <a:p>
            <a:pPr algn="ctr"/>
            <a:r>
              <a:rPr lang="ru-RU" i="1" dirty="0" smtClean="0"/>
              <a:t>Жирафы</a:t>
            </a:r>
            <a:endParaRPr lang="ru-RU" i="1" dirty="0"/>
          </a:p>
        </p:txBody>
      </p:sp>
      <p:pic>
        <p:nvPicPr>
          <p:cNvPr id="13316" name="Picture 4" descr="Жираф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01791" y="3394826"/>
            <a:ext cx="3342043" cy="2232484"/>
          </a:xfrm>
          <a:prstGeom prst="rect">
            <a:avLst/>
          </a:prstGeom>
          <a:noFill/>
        </p:spPr>
      </p:pic>
      <p:pic>
        <p:nvPicPr>
          <p:cNvPr id="13318" name="Picture 6" descr="Жираф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 rot="21109725">
            <a:off x="571472" y="3786190"/>
            <a:ext cx="2714612" cy="2508302"/>
          </a:xfrm>
          <a:prstGeom prst="rect">
            <a:avLst/>
          </a:prstGeom>
          <a:noFill/>
        </p:spPr>
      </p:pic>
      <p:pic>
        <p:nvPicPr>
          <p:cNvPr id="13320" name="Picture 8" descr="Жираф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73200">
            <a:off x="294514" y="681419"/>
            <a:ext cx="2774800" cy="2401988"/>
          </a:xfrm>
          <a:prstGeom prst="rect">
            <a:avLst/>
          </a:prstGeom>
          <a:noFill/>
        </p:spPr>
      </p:pic>
      <p:pic>
        <p:nvPicPr>
          <p:cNvPr id="13322" name="Picture 10" descr="Жираф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 rot="21187875">
            <a:off x="6336891" y="778616"/>
            <a:ext cx="2400203" cy="2181215"/>
          </a:xfrm>
          <a:prstGeom prst="rect">
            <a:avLst/>
          </a:prstGeom>
          <a:noFill/>
        </p:spPr>
      </p:pic>
      <p:sp>
        <p:nvSpPr>
          <p:cNvPr id="13323" name="Rectangle 11"/>
          <p:cNvSpPr>
            <a:spLocks noChangeArrowheads="1"/>
          </p:cNvSpPr>
          <p:nvPr/>
        </p:nvSpPr>
        <p:spPr bwMode="auto">
          <a:xfrm>
            <a:off x="5580112" y="5607295"/>
            <a:ext cx="292094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1" i="1" u="sng" strike="noStrike" cap="none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Выполнила: Ученица 7 класса Симакова Люба.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1400" b="1" i="1" u="sng" dirty="0" smtClean="0">
                <a:solidFill>
                  <a:schemeClr val="tx2">
                    <a:lumMod val="10000"/>
                  </a:schemeClr>
                </a:solidFill>
                <a:latin typeface="Calibri" pitchFamily="34" charset="0"/>
                <a:cs typeface="Times New Roman" pitchFamily="18" charset="0"/>
              </a:rPr>
              <a:t>МОУ </a:t>
            </a:r>
            <a:r>
              <a:rPr lang="ru-RU" sz="1400" b="1" i="1" u="sng" dirty="0" err="1" smtClean="0">
                <a:solidFill>
                  <a:schemeClr val="tx2">
                    <a:lumMod val="10000"/>
                  </a:schemeClr>
                </a:solidFill>
                <a:latin typeface="Calibri" pitchFamily="34" charset="0"/>
                <a:cs typeface="Times New Roman" pitchFamily="18" charset="0"/>
              </a:rPr>
              <a:t>Неклюдовская</a:t>
            </a:r>
            <a:r>
              <a:rPr lang="ru-RU" sz="1400" b="1" i="1" u="sng" dirty="0" smtClean="0">
                <a:solidFill>
                  <a:schemeClr val="tx2">
                    <a:lumMod val="10000"/>
                  </a:schemeClr>
                </a:solidFill>
                <a:latin typeface="Calibri" pitchFamily="34" charset="0"/>
                <a:cs typeface="Times New Roman" pitchFamily="18" charset="0"/>
              </a:rPr>
              <a:t> СОШ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1400" b="1" i="1" u="sng" dirty="0" smtClean="0">
                <a:solidFill>
                  <a:schemeClr val="tx2">
                    <a:lumMod val="10000"/>
                  </a:schemeClr>
                </a:solidFill>
                <a:latin typeface="Calibri" pitchFamily="34" charset="0"/>
                <a:cs typeface="Times New Roman" pitchFamily="18" charset="0"/>
              </a:rPr>
              <a:t> учитель </a:t>
            </a:r>
            <a:r>
              <a:rPr lang="ru-RU" sz="1400" b="1" i="1" u="sng" dirty="0" err="1" smtClean="0">
                <a:solidFill>
                  <a:schemeClr val="tx2">
                    <a:lumMod val="10000"/>
                  </a:schemeClr>
                </a:solidFill>
                <a:latin typeface="Calibri" pitchFamily="34" charset="0"/>
                <a:cs typeface="Times New Roman" pitchFamily="18" charset="0"/>
              </a:rPr>
              <a:t>Отряскина</a:t>
            </a:r>
            <a:r>
              <a:rPr lang="ru-RU" sz="1400" b="1" i="1" u="sng" dirty="0" smtClean="0">
                <a:solidFill>
                  <a:schemeClr val="tx2">
                    <a:lumMod val="10000"/>
                  </a:schemeClr>
                </a:solidFill>
                <a:latin typeface="Calibri" pitchFamily="34" charset="0"/>
                <a:cs typeface="Times New Roman" pitchFamily="18" charset="0"/>
              </a:rPr>
              <a:t> Т.А.</a:t>
            </a:r>
            <a:endParaRPr kumimoji="0" lang="ru-RU" sz="1800" b="1" i="0" u="sng" strike="noStrike" cap="none" normalizeH="0" baseline="0" dirty="0" smtClean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Жирафы тоже «разговаривают»!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C:\Users\У\Desktop\Жирафы\Жирафы\2504221435_421fabc13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928802"/>
            <a:ext cx="4219575" cy="4762500"/>
          </a:xfrm>
          <a:prstGeom prst="rect">
            <a:avLst/>
          </a:prstGeom>
          <a:noFill/>
        </p:spPr>
      </p:pic>
      <p:pic>
        <p:nvPicPr>
          <p:cNvPr id="22531" name="Picture 3" descr="C:\Users\У\Desktop\Жирафы\Жирафы\Photo%2002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30" y="1643050"/>
            <a:ext cx="1628775" cy="2305050"/>
          </a:xfrm>
          <a:prstGeom prst="rect">
            <a:avLst/>
          </a:prstGeom>
          <a:noFill/>
        </p:spPr>
      </p:pic>
      <p:pic>
        <p:nvPicPr>
          <p:cNvPr id="22532" name="Picture 4" descr="C:\Users\У\Desktop\Жирафы\Жирафы\901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714876" y="4000504"/>
            <a:ext cx="4038600" cy="2692400"/>
          </a:xfrm>
          <a:prstGeom prst="rect">
            <a:avLst/>
          </a:prstGeom>
          <a:noFill/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Окраска.</a:t>
            </a:r>
            <a:endParaRPr lang="ru-RU" dirty="0"/>
          </a:p>
        </p:txBody>
      </p:sp>
      <p:pic>
        <p:nvPicPr>
          <p:cNvPr id="23554" name="Picture 2" descr="C:\Users\У\Desktop\Жирафы\Жирафы\901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42844" y="2000240"/>
            <a:ext cx="3322094" cy="4433888"/>
          </a:xfrm>
          <a:prstGeom prst="rect">
            <a:avLst/>
          </a:prstGeom>
          <a:noFill/>
        </p:spPr>
      </p:pic>
      <p:pic>
        <p:nvPicPr>
          <p:cNvPr id="23555" name="Picture 3" descr="C:\Users\У\Desktop\Жирафы\Жирафы\Photo%2000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68" y="0"/>
            <a:ext cx="1219200" cy="1724025"/>
          </a:xfrm>
          <a:prstGeom prst="rect">
            <a:avLst/>
          </a:prstGeom>
          <a:noFill/>
        </p:spPr>
      </p:pic>
      <p:pic>
        <p:nvPicPr>
          <p:cNvPr id="23556" name="Picture 4" descr="C:\Users\У\Desktop\Жирафы\Жирафы\901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072198" y="1928802"/>
            <a:ext cx="2966473" cy="4433888"/>
          </a:xfrm>
          <a:prstGeom prst="rect">
            <a:avLst/>
          </a:prstGeom>
          <a:noFill/>
        </p:spPr>
      </p:pic>
      <p:pic>
        <p:nvPicPr>
          <p:cNvPr id="23557" name="Picture 5" descr="C:\Users\У\Desktop\Жирафы\Жирафы\9029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2857488" y="0"/>
            <a:ext cx="3521145" cy="2643206"/>
          </a:xfrm>
          <a:prstGeom prst="rect">
            <a:avLst/>
          </a:prstGeom>
          <a:noFill/>
        </p:spPr>
      </p:pic>
      <p:pic>
        <p:nvPicPr>
          <p:cNvPr id="23558" name="Picture 6" descr="C:\Users\У\Desktop\Жирафы\Жирафы\406212902_8af3a3990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71736" y="3643314"/>
            <a:ext cx="3855957" cy="3038494"/>
          </a:xfrm>
          <a:prstGeom prst="rect">
            <a:avLst/>
          </a:prstGeom>
          <a:noFill/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0251508">
            <a:off x="260205" y="1687007"/>
            <a:ext cx="83058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Информационные ресурсы:</a:t>
            </a:r>
            <a:br>
              <a:rPr lang="ru-RU" dirty="0" smtClean="0"/>
            </a:br>
            <a:r>
              <a:rPr lang="ru-RU" dirty="0" smtClean="0"/>
              <a:t>Википедия</a:t>
            </a:r>
            <a:br>
              <a:rPr lang="ru-RU" dirty="0" smtClean="0"/>
            </a:br>
            <a:r>
              <a:rPr lang="ru-RU" dirty="0" smtClean="0"/>
              <a:t>Фото</a:t>
            </a:r>
            <a:endParaRPr lang="ru-RU" dirty="0"/>
          </a:p>
        </p:txBody>
      </p:sp>
      <p:pic>
        <p:nvPicPr>
          <p:cNvPr id="24578" name="Picture 2" descr="C:\Users\У\Desktop\Жирафы\Жирафы\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16" y="2071678"/>
            <a:ext cx="5240451" cy="3933832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Происхождение.</a:t>
            </a:r>
            <a:endParaRPr lang="ru-RU" dirty="0"/>
          </a:p>
        </p:txBody>
      </p:sp>
      <p:pic>
        <p:nvPicPr>
          <p:cNvPr id="1026" name="Picture 2" descr="C:\Users\У\Desktop\Жирафы\Жирафы\how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575593">
            <a:off x="5238847" y="1455249"/>
            <a:ext cx="3571900" cy="2339595"/>
          </a:xfrm>
          <a:prstGeom prst="rect">
            <a:avLst/>
          </a:prstGeom>
          <a:noFill/>
        </p:spPr>
      </p:pic>
      <p:pic>
        <p:nvPicPr>
          <p:cNvPr id="1028" name="Picture 4" descr="C:\Users\У\Desktop\Жирафы\Жирафы\800px-Amargasaurus1_Melb_Museum_email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screen"/>
          <a:srcRect/>
          <a:stretch>
            <a:fillRect/>
          </a:stretch>
        </p:blipFill>
        <p:spPr bwMode="auto">
          <a:xfrm rot="21027522">
            <a:off x="285720" y="2643182"/>
            <a:ext cx="4837293" cy="3077728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У\Desktop\Жирафы\Жирафы\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3557590"/>
            <a:ext cx="4125513" cy="330041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Характеристика.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У\Desktop\Жирафы\Жирафы\450px-Giraffa_camelopardalis_angolensi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214290"/>
            <a:ext cx="2571768" cy="3900502"/>
          </a:xfrm>
          <a:prstGeom prst="rect">
            <a:avLst/>
          </a:prstGeom>
          <a:noFill/>
        </p:spPr>
      </p:pic>
      <p:pic>
        <p:nvPicPr>
          <p:cNvPr id="2051" name="Picture 3" descr="C:\Users\У\Desktop\Жирафы\Жирафы\800px-Giraffes_at_west_midlands_safari_park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0" y="1785926"/>
            <a:ext cx="4645235" cy="2706697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У\Desktop\Жирафы\Жирафы\9029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 rot="1835694">
            <a:off x="596153" y="2616164"/>
            <a:ext cx="3357586" cy="2520428"/>
          </a:xfrm>
          <a:prstGeom prst="rect">
            <a:avLst/>
          </a:prstGeom>
          <a:noFill/>
        </p:spPr>
      </p:pic>
      <p:pic>
        <p:nvPicPr>
          <p:cNvPr id="3074" name="Picture 2" descr="C:\Users\У\Desktop\Жирафы\Жирафы\675px-Giraffe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1285860"/>
            <a:ext cx="4416827" cy="391952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Распространение.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642918"/>
            <a:ext cx="8229600" cy="438912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5" name="Picture 3" descr="C:\Users\У\Desktop\Жирафы\Жирафы\4312196768_e0962fcd2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376866">
            <a:off x="2893326" y="4509230"/>
            <a:ext cx="3597430" cy="2158458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У\Desktop\Жирафы\Жирафы\normal_68638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557434">
            <a:off x="167068" y="2470582"/>
            <a:ext cx="4039836" cy="2693224"/>
          </a:xfrm>
          <a:prstGeom prst="rect">
            <a:avLst/>
          </a:prstGeom>
          <a:noFill/>
        </p:spPr>
      </p:pic>
      <p:pic>
        <p:nvPicPr>
          <p:cNvPr id="4100" name="Picture 4" descr="C:\Users\У\Desktop\Жирафы\Жирафы\9012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 rot="153226">
            <a:off x="4696954" y="4290245"/>
            <a:ext cx="3743361" cy="248559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 жизни.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У\Desktop\Жирафы\Жирафы\3257309439_faae84098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81500" y="928670"/>
            <a:ext cx="4762500" cy="3181350"/>
          </a:xfrm>
          <a:prstGeom prst="rect">
            <a:avLst/>
          </a:prstGeom>
          <a:noFill/>
        </p:spPr>
      </p:pic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Жираф и человек.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3" name="Picture 3" descr="C:\Users\У\Desktop\Жирафы\Жирафы\9008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 rot="20421075">
            <a:off x="4592486" y="1382163"/>
            <a:ext cx="4117575" cy="3294060"/>
          </a:xfrm>
          <a:prstGeom prst="rect">
            <a:avLst/>
          </a:prstGeom>
          <a:noFill/>
        </p:spPr>
      </p:pic>
      <p:pic>
        <p:nvPicPr>
          <p:cNvPr id="5124" name="Picture 4" descr="C:\Users\У\Desktop\Жирафы\Жирафы\giraffe7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2000240"/>
            <a:ext cx="2908300" cy="4572000"/>
          </a:xfrm>
          <a:prstGeom prst="rect">
            <a:avLst/>
          </a:prstGeom>
          <a:noFill/>
        </p:spPr>
      </p:pic>
      <p:pic>
        <p:nvPicPr>
          <p:cNvPr id="5125" name="Picture 5" descr="C:\Users\У\Desktop\Жирафы\Жирафы\Photo%2002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8" y="5500702"/>
            <a:ext cx="1166822" cy="657365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Питание.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У\Desktop\Жирафы\Жирафы\giraffe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785794"/>
            <a:ext cx="4286259" cy="3214694"/>
          </a:xfrm>
          <a:prstGeom prst="rect">
            <a:avLst/>
          </a:prstGeom>
          <a:noFill/>
        </p:spPr>
      </p:pic>
      <p:pic>
        <p:nvPicPr>
          <p:cNvPr id="6147" name="Picture 3" descr="C:\Users\У\Desktop\Жирафы\Жирафы\giraffe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4214818"/>
            <a:ext cx="3384562" cy="2346630"/>
          </a:xfrm>
          <a:prstGeom prst="rect">
            <a:avLst/>
          </a:prstGeom>
          <a:noFill/>
        </p:spPr>
      </p:pic>
      <p:pic>
        <p:nvPicPr>
          <p:cNvPr id="6148" name="Picture 4" descr="C:\Users\У\Desktop\Жирафы\Жирафы\3902577355_fc33604a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2357430"/>
            <a:ext cx="3883292" cy="3751260"/>
          </a:xfrm>
          <a:prstGeom prst="rect">
            <a:avLst/>
          </a:prstGeom>
          <a:noFill/>
        </p:spPr>
      </p:pic>
      <p:pic>
        <p:nvPicPr>
          <p:cNvPr id="6150" name="Picture 6" descr="http://www.nivagold.ru/raznoe1/giraf/Photo%20042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488" y="357166"/>
            <a:ext cx="1428750" cy="1076326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C:\Users\У\Desktop\Жирафы\Жирафы\File049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786050" y="4429132"/>
            <a:ext cx="3500462" cy="233364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Размножение.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У\Desktop\Жирафы\Жирафы\9017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357818" y="500042"/>
            <a:ext cx="3192464" cy="4631201"/>
          </a:xfrm>
          <a:prstGeom prst="rect">
            <a:avLst/>
          </a:prstGeom>
          <a:noFill/>
        </p:spPr>
      </p:pic>
      <p:pic>
        <p:nvPicPr>
          <p:cNvPr id="7173" name="Picture 5" descr="C:\Users\У\Desktop\Жирафы\Жирафы\File023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57158" y="2053176"/>
            <a:ext cx="4000528" cy="2661684"/>
          </a:xfrm>
          <a:prstGeom prst="rect">
            <a:avLst/>
          </a:prstGeom>
          <a:noFill/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Вокализация.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У\Desktop\Жирафы\Жирафы\901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2071678"/>
            <a:ext cx="5614998" cy="3728358"/>
          </a:xfrm>
          <a:prstGeom prst="rect">
            <a:avLst/>
          </a:prstGeom>
          <a:noFill/>
        </p:spPr>
      </p:pic>
      <p:pic>
        <p:nvPicPr>
          <p:cNvPr id="8195" name="Picture 3" descr="C:\Users\У\Desktop\Жирафы\Жирафы\Photo%2001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357166"/>
            <a:ext cx="895350" cy="1428750"/>
          </a:xfrm>
          <a:prstGeom prst="rect">
            <a:avLst/>
          </a:prstGeom>
          <a:noFill/>
        </p:spPr>
      </p:pic>
      <p:pic>
        <p:nvPicPr>
          <p:cNvPr id="8196" name="Picture 4" descr="C:\Users\У\Desktop\Жирафы\Жирафы\Photo%2000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643182"/>
            <a:ext cx="1611335" cy="2190750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137</TotalTime>
  <Words>46</Words>
  <Application>Microsoft Office PowerPoint</Application>
  <PresentationFormat>Экран (4:3)</PresentationFormat>
  <Paragraphs>15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Поток</vt:lpstr>
      <vt:lpstr>Жирафы</vt:lpstr>
      <vt:lpstr>Происхождение.</vt:lpstr>
      <vt:lpstr>Характеристика.</vt:lpstr>
      <vt:lpstr>Распространение.</vt:lpstr>
      <vt:lpstr>Образ жизни.</vt:lpstr>
      <vt:lpstr>Жираф и человек.</vt:lpstr>
      <vt:lpstr>Питание.</vt:lpstr>
      <vt:lpstr>Размножение.</vt:lpstr>
      <vt:lpstr>Вокализация.</vt:lpstr>
      <vt:lpstr>Жирафы тоже «разговаривают»!</vt:lpstr>
      <vt:lpstr>Окраска.</vt:lpstr>
      <vt:lpstr>Информационные ресурсы: Википедия Фото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Жирафы</dc:title>
  <dc:creator>Ученик</dc:creator>
  <cp:lastModifiedBy>Татьяна</cp:lastModifiedBy>
  <cp:revision>22</cp:revision>
  <dcterms:created xsi:type="dcterms:W3CDTF">2011-05-10T08:21:42Z</dcterms:created>
  <dcterms:modified xsi:type="dcterms:W3CDTF">2011-09-23T17:09:22Z</dcterms:modified>
</cp:coreProperties>
</file>