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6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6626-BE4F-4F21-BE8F-F98ABA1E99C1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411AD-6B20-403B-B8EF-36075EB4C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411AD-6B20-403B-B8EF-36075EB4C72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i="1" dirty="0" smtClean="0">
                <a:solidFill>
                  <a:srgbClr val="FF0000"/>
                </a:solidFill>
                <a:latin typeface="+mn-lt"/>
              </a:rPr>
              <a:t>Словарные слова</a:t>
            </a:r>
            <a:endParaRPr lang="ru-RU" sz="8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564904"/>
            <a:ext cx="5059449" cy="337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605409"/>
            <a:ext cx="2952328" cy="276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467600" cy="3672408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Работа со словарём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Проверяем!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 </a:t>
            </a:r>
            <a:r>
              <a:rPr lang="ru-RU" sz="16200" b="1" dirty="0" smtClean="0"/>
              <a:t>д</a:t>
            </a:r>
            <a:r>
              <a:rPr lang="ru-RU" sz="16200" b="1" dirty="0" smtClean="0">
                <a:solidFill>
                  <a:srgbClr val="00B050"/>
                </a:solidFill>
              </a:rPr>
              <a:t>е</a:t>
            </a:r>
            <a:r>
              <a:rPr lang="ru-RU" sz="16200" b="1" dirty="0" smtClean="0"/>
              <a:t>ревня, сах</a:t>
            </a:r>
            <a:r>
              <a:rPr lang="ru-RU" sz="16200" b="1" dirty="0" smtClean="0">
                <a:solidFill>
                  <a:srgbClr val="00B050"/>
                </a:solidFill>
              </a:rPr>
              <a:t>а</a:t>
            </a:r>
            <a:r>
              <a:rPr lang="ru-RU" sz="16200" b="1" dirty="0" smtClean="0"/>
              <a:t>р, к</a:t>
            </a:r>
            <a:r>
              <a:rPr lang="ru-RU" sz="16200" b="1" dirty="0" smtClean="0">
                <a:solidFill>
                  <a:srgbClr val="00B050"/>
                </a:solidFill>
              </a:rPr>
              <a:t>о</a:t>
            </a:r>
            <a:r>
              <a:rPr lang="ru-RU" sz="16200" b="1" dirty="0" smtClean="0"/>
              <a:t>лб</a:t>
            </a:r>
            <a:r>
              <a:rPr lang="ru-RU" sz="16200" b="1" dirty="0" smtClean="0">
                <a:solidFill>
                  <a:srgbClr val="00B050"/>
                </a:solidFill>
              </a:rPr>
              <a:t>а</a:t>
            </a:r>
            <a:r>
              <a:rPr lang="ru-RU" sz="16200" b="1" dirty="0" smtClean="0"/>
              <a:t>са, к</a:t>
            </a:r>
            <a:r>
              <a:rPr lang="ru-RU" sz="16200" b="1" dirty="0" smtClean="0">
                <a:solidFill>
                  <a:srgbClr val="00B050"/>
                </a:solidFill>
              </a:rPr>
              <a:t>е</a:t>
            </a:r>
            <a:r>
              <a:rPr lang="ru-RU" sz="16200" b="1" dirty="0" smtClean="0"/>
              <a:t>фир, к</a:t>
            </a:r>
            <a:r>
              <a:rPr lang="ru-RU" sz="16200" b="1" dirty="0" smtClean="0">
                <a:solidFill>
                  <a:srgbClr val="00B050"/>
                </a:solidFill>
              </a:rPr>
              <a:t>о</a:t>
            </a:r>
            <a:r>
              <a:rPr lang="ru-RU" sz="16200" b="1" dirty="0" smtClean="0"/>
              <a:t>тлета</a:t>
            </a:r>
            <a:endParaRPr lang="ru-RU" sz="16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5070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1"/>
                </a:solidFill>
              </a:rPr>
              <a:t>см</a:t>
            </a:r>
            <a:r>
              <a:rPr lang="ru-RU" sz="8000" b="1" dirty="0" smtClean="0">
                <a:solidFill>
                  <a:srgbClr val="00B050"/>
                </a:solidFill>
              </a:rPr>
              <a:t>е</a:t>
            </a:r>
            <a:r>
              <a:rPr lang="ru-RU" sz="8000" b="1" dirty="0" smtClean="0">
                <a:solidFill>
                  <a:schemeClr val="tx1"/>
                </a:solidFill>
              </a:rPr>
              <a:t>тана, с</a:t>
            </a:r>
            <a:r>
              <a:rPr lang="ru-RU" sz="8000" b="1" dirty="0" smtClean="0">
                <a:solidFill>
                  <a:srgbClr val="00B050"/>
                </a:solidFill>
              </a:rPr>
              <a:t>о</a:t>
            </a:r>
            <a:r>
              <a:rPr lang="ru-RU" sz="8000" b="1" dirty="0" smtClean="0">
                <a:solidFill>
                  <a:schemeClr val="tx1"/>
                </a:solidFill>
              </a:rPr>
              <a:t>сиска, к</a:t>
            </a:r>
            <a:r>
              <a:rPr lang="ru-RU" sz="8000" b="1" dirty="0" smtClean="0">
                <a:solidFill>
                  <a:srgbClr val="00B050"/>
                </a:solidFill>
              </a:rPr>
              <a:t>а</a:t>
            </a:r>
            <a:r>
              <a:rPr lang="ru-RU" sz="8000" b="1" dirty="0" smtClean="0">
                <a:solidFill>
                  <a:schemeClr val="tx1"/>
                </a:solidFill>
              </a:rPr>
              <a:t>пуста, </a:t>
            </a:r>
            <a:r>
              <a:rPr lang="ru-RU" sz="8000" b="1" dirty="0" smtClean="0">
                <a:solidFill>
                  <a:srgbClr val="00B050"/>
                </a:solidFill>
              </a:rPr>
              <a:t>а</a:t>
            </a:r>
            <a:r>
              <a:rPr lang="ru-RU" sz="8000" b="1" dirty="0" smtClean="0">
                <a:solidFill>
                  <a:schemeClr val="tx1"/>
                </a:solidFill>
              </a:rPr>
              <a:t>п</a:t>
            </a:r>
            <a:r>
              <a:rPr lang="ru-RU" sz="8000" b="1" dirty="0" smtClean="0">
                <a:solidFill>
                  <a:srgbClr val="00B050"/>
                </a:solidFill>
              </a:rPr>
              <a:t>е</a:t>
            </a:r>
            <a:r>
              <a:rPr lang="ru-RU" sz="8000" b="1" dirty="0" smtClean="0">
                <a:solidFill>
                  <a:schemeClr val="tx1"/>
                </a:solidFill>
              </a:rPr>
              <a:t>льсин, </a:t>
            </a:r>
            <a:r>
              <a:rPr lang="ru-RU" sz="8000" b="1" dirty="0" smtClean="0">
                <a:solidFill>
                  <a:srgbClr val="00B050"/>
                </a:solidFill>
              </a:rPr>
              <a:t>а</a:t>
            </a:r>
            <a:r>
              <a:rPr lang="ru-RU" sz="8000" b="1" dirty="0" smtClean="0">
                <a:solidFill>
                  <a:schemeClr val="tx1"/>
                </a:solidFill>
              </a:rPr>
              <a:t>рбуз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800200"/>
          </a:xfrm>
        </p:spPr>
        <p:txBody>
          <a:bodyPr>
            <a:noAutofit/>
          </a:bodyPr>
          <a:lstStyle/>
          <a:p>
            <a:pPr algn="ctr"/>
            <a:r>
              <a:rPr lang="ru-RU" sz="10000" b="1" dirty="0" err="1" smtClean="0">
                <a:solidFill>
                  <a:srgbClr val="00B0F0"/>
                </a:solidFill>
              </a:rPr>
              <a:t>д</a:t>
            </a:r>
            <a:r>
              <a:rPr lang="ru-RU" sz="10000" b="1" dirty="0" smtClean="0">
                <a:solidFill>
                  <a:srgbClr val="00B0F0"/>
                </a:solidFill>
              </a:rPr>
              <a:t>  </a:t>
            </a:r>
            <a:r>
              <a:rPr lang="ru-RU" sz="10000" b="1" dirty="0" err="1" smtClean="0">
                <a:solidFill>
                  <a:srgbClr val="00B0F0"/>
                </a:solidFill>
              </a:rPr>
              <a:t>ревн</a:t>
            </a:r>
            <a:r>
              <a:rPr lang="ru-RU" sz="10000" b="1" u="sng" dirty="0" err="1" smtClean="0">
                <a:solidFill>
                  <a:srgbClr val="00B0F0"/>
                </a:solidFill>
              </a:rPr>
              <a:t>я</a:t>
            </a:r>
            <a:endParaRPr lang="ru-RU" sz="10000" b="1" u="sng" dirty="0">
              <a:solidFill>
                <a:srgbClr val="00B0F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555776" y="1412776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7" y="2185088"/>
            <a:ext cx="5402965" cy="405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4211960" y="548680"/>
            <a:ext cx="216024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67600" cy="1728192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err="1" smtClean="0">
                <a:solidFill>
                  <a:srgbClr val="00B0F0"/>
                </a:solidFill>
              </a:rPr>
              <a:t>Сах</a:t>
            </a:r>
            <a:r>
              <a:rPr lang="ru-RU" sz="9600" b="1" dirty="0" smtClean="0">
                <a:solidFill>
                  <a:srgbClr val="00B0F0"/>
                </a:solidFill>
              </a:rPr>
              <a:t>  </a:t>
            </a:r>
            <a:r>
              <a:rPr lang="ru-RU" sz="9600" b="1" dirty="0" err="1" smtClean="0">
                <a:solidFill>
                  <a:srgbClr val="00B0F0"/>
                </a:solidFill>
              </a:rPr>
              <a:t>р</a:t>
            </a:r>
            <a:endParaRPr lang="ru-RU" sz="9600" b="1" dirty="0">
              <a:solidFill>
                <a:srgbClr val="00B0F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4716016" y="1412776"/>
            <a:ext cx="576064" cy="55436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273" y="2708920"/>
            <a:ext cx="457106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3779912" y="836712"/>
            <a:ext cx="144016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467600" cy="1584176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B0F0"/>
                </a:solidFill>
              </a:rPr>
              <a:t>к  </a:t>
            </a:r>
            <a:r>
              <a:rPr lang="ru-RU" sz="9600" b="1" dirty="0" err="1" smtClean="0">
                <a:solidFill>
                  <a:srgbClr val="00B0F0"/>
                </a:solidFill>
              </a:rPr>
              <a:t>тлет</a:t>
            </a:r>
            <a:r>
              <a:rPr lang="ru-RU" sz="9600" b="1" u="sng" dirty="0" err="1" smtClean="0">
                <a:solidFill>
                  <a:srgbClr val="00B0F0"/>
                </a:solidFill>
              </a:rPr>
              <a:t>а</a:t>
            </a:r>
            <a:endParaRPr lang="ru-RU" sz="9600" b="1" u="sng" dirty="0">
              <a:solidFill>
                <a:srgbClr val="00B0F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788024" y="1268760"/>
            <a:ext cx="144016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043584"/>
            <a:ext cx="4248472" cy="304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лыбающееся лицо 7"/>
          <p:cNvSpPr/>
          <p:nvPr/>
        </p:nvSpPr>
        <p:spPr>
          <a:xfrm rot="10800000" flipV="1">
            <a:off x="2699792" y="1916832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512168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 к  </a:t>
            </a:r>
            <a:r>
              <a:rPr lang="ru-RU" sz="9600" b="1" dirty="0" err="1" smtClean="0">
                <a:solidFill>
                  <a:srgbClr val="7030A0"/>
                </a:solidFill>
              </a:rPr>
              <a:t>фир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347864" y="1196752"/>
            <a:ext cx="432048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5220072" y="548680"/>
            <a:ext cx="21602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916832"/>
            <a:ext cx="2874987" cy="458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467600" cy="1872208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B0F0"/>
                </a:solidFill>
              </a:rPr>
              <a:t>к   </a:t>
            </a:r>
            <a:r>
              <a:rPr lang="ru-RU" sz="9600" b="1" dirty="0" err="1" smtClean="0">
                <a:solidFill>
                  <a:srgbClr val="00B0F0"/>
                </a:solidFill>
              </a:rPr>
              <a:t>лб</a:t>
            </a:r>
            <a:r>
              <a:rPr lang="ru-RU" sz="9600" b="1" dirty="0" smtClean="0">
                <a:solidFill>
                  <a:srgbClr val="00B0F0"/>
                </a:solidFill>
              </a:rPr>
              <a:t>  </a:t>
            </a:r>
            <a:r>
              <a:rPr lang="ru-RU" sz="9600" b="1" dirty="0" err="1" smtClean="0">
                <a:solidFill>
                  <a:srgbClr val="00B0F0"/>
                </a:solidFill>
              </a:rPr>
              <a:t>са</a:t>
            </a:r>
            <a:endParaRPr lang="ru-RU" sz="9600" b="1" dirty="0">
              <a:solidFill>
                <a:srgbClr val="00B0F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588224" y="1124744"/>
            <a:ext cx="144016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лыбающееся лицо 6"/>
          <p:cNvSpPr/>
          <p:nvPr/>
        </p:nvSpPr>
        <p:spPr>
          <a:xfrm>
            <a:off x="2411760" y="1700808"/>
            <a:ext cx="576064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4716016" y="1844824"/>
            <a:ext cx="648072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7320" y="2563130"/>
            <a:ext cx="5066928" cy="380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512168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 см  тан</a:t>
            </a:r>
            <a:r>
              <a:rPr lang="ru-RU" sz="9600" b="1" u="sng" dirty="0" smtClean="0">
                <a:solidFill>
                  <a:srgbClr val="7030A0"/>
                </a:solidFill>
              </a:rPr>
              <a:t>а</a:t>
            </a:r>
            <a:endParaRPr lang="ru-RU" sz="9600" b="1" u="sng" dirty="0">
              <a:solidFill>
                <a:srgbClr val="7030A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148064" y="404664"/>
            <a:ext cx="21602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лыбающееся лицо 5"/>
          <p:cNvSpPr/>
          <p:nvPr/>
        </p:nvSpPr>
        <p:spPr>
          <a:xfrm>
            <a:off x="3563888" y="1196752"/>
            <a:ext cx="504056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5" y="2343894"/>
            <a:ext cx="5050289" cy="36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584176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 с  </a:t>
            </a:r>
            <a:r>
              <a:rPr lang="ru-RU" sz="9600" b="1" dirty="0" err="1" smtClean="0">
                <a:solidFill>
                  <a:srgbClr val="7030A0"/>
                </a:solidFill>
              </a:rPr>
              <a:t>сиск</a:t>
            </a:r>
            <a:r>
              <a:rPr lang="ru-RU" sz="9600" b="1" u="sng" dirty="0" err="1" smtClean="0">
                <a:solidFill>
                  <a:srgbClr val="7030A0"/>
                </a:solidFill>
              </a:rPr>
              <a:t>а</a:t>
            </a:r>
            <a:endParaRPr lang="ru-RU" sz="9600" b="1" u="sng" dirty="0">
              <a:solidFill>
                <a:srgbClr val="7030A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499992" y="476672"/>
            <a:ext cx="216024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лыбающееся лицо 5"/>
          <p:cNvSpPr/>
          <p:nvPr/>
        </p:nvSpPr>
        <p:spPr>
          <a:xfrm>
            <a:off x="2843808" y="1052736"/>
            <a:ext cx="432048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7320" y="1915058"/>
            <a:ext cx="5282952" cy="396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  </a:t>
            </a:r>
            <a:r>
              <a:rPr lang="ru-RU" sz="9600" b="1" dirty="0" smtClean="0">
                <a:solidFill>
                  <a:srgbClr val="7030A0"/>
                </a:solidFill>
              </a:rPr>
              <a:t>к  пуст</a:t>
            </a:r>
            <a:r>
              <a:rPr lang="ru-RU" sz="9600" b="1" u="sng" dirty="0" smtClean="0">
                <a:solidFill>
                  <a:srgbClr val="7030A0"/>
                </a:solidFill>
              </a:rPr>
              <a:t>а</a:t>
            </a:r>
            <a:endParaRPr lang="ru-RU" sz="9600" b="1" u="sng" dirty="0">
              <a:solidFill>
                <a:srgbClr val="7030A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987824" y="1268760"/>
            <a:ext cx="504056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44008" y="620688"/>
            <a:ext cx="21602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2204913"/>
            <a:ext cx="4680520" cy="404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60</Words>
  <Application>Microsoft Office PowerPoint</Application>
  <PresentationFormat>Экран (4:3)</PresentationFormat>
  <Paragraphs>26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Словарные слова</vt:lpstr>
      <vt:lpstr>д  ревня</vt:lpstr>
      <vt:lpstr>Сах  р</vt:lpstr>
      <vt:lpstr>к  тлета</vt:lpstr>
      <vt:lpstr> к  фир</vt:lpstr>
      <vt:lpstr>к   лб  са</vt:lpstr>
      <vt:lpstr> см  тана</vt:lpstr>
      <vt:lpstr> с  сиска</vt:lpstr>
      <vt:lpstr>  к  пуста</vt:lpstr>
      <vt:lpstr>Слайд 10</vt:lpstr>
      <vt:lpstr>Работа со словарём</vt:lpstr>
      <vt:lpstr>Проверяем!</vt:lpstr>
      <vt:lpstr>сметана, сосиска, капуста, апельсин, арбуз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</dc:title>
  <dc:creator>Дом</dc:creator>
  <cp:lastModifiedBy>Дом</cp:lastModifiedBy>
  <cp:revision>8</cp:revision>
  <dcterms:created xsi:type="dcterms:W3CDTF">2013-11-13T16:02:30Z</dcterms:created>
  <dcterms:modified xsi:type="dcterms:W3CDTF">2013-11-17T17:17:51Z</dcterms:modified>
</cp:coreProperties>
</file>