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21.12.2012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ЛОГАРИФМИЧЕСКИЕ УРАВНЕНИЯ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23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ОПРЕДЕЛЕНИЕ ЛОГАРИФМА</a:t>
            </a:r>
          </a:p>
          <a:p>
            <a:r>
              <a:rPr lang="ru-RU" dirty="0" smtClean="0"/>
              <a:t>ПРЕОБРАЗОВАНИЯ ЛОГАРИФМОВ</a:t>
            </a:r>
          </a:p>
          <a:p>
            <a:r>
              <a:rPr lang="ru-RU" dirty="0" smtClean="0"/>
              <a:t>ЛОГАРИФМИЧЕСКАЯ ФУНКЦИЯ</a:t>
            </a:r>
          </a:p>
          <a:p>
            <a:r>
              <a:rPr lang="ru-RU" b="1" i="1" dirty="0" smtClean="0"/>
              <a:t>ЛОГАРИФМИЧЕСКИЕ УРАВНЕНИЯ</a:t>
            </a:r>
          </a:p>
          <a:p>
            <a:r>
              <a:rPr lang="ru-RU" dirty="0" smtClean="0"/>
              <a:t>ЛОГАРИФМИЧЕСКИЕ НЕРАВЕНСТВА</a:t>
            </a:r>
          </a:p>
          <a:p>
            <a:r>
              <a:rPr lang="ru-RU" dirty="0" smtClean="0"/>
              <a:t>СИСТЕМЫ ЛОГАРИФМИЧЕСКИХ УРАВНЕНИЙ И НЕРАВЕНСТВ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ЛОГАРИФМЫ И ИХ СВОЙСТВА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64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ИРРАЦИОНАЛЬНЫЕ УРАВНЕНИЯ</a:t>
            </a:r>
          </a:p>
          <a:p>
            <a:r>
              <a:rPr lang="ru-RU" sz="3200" dirty="0" smtClean="0"/>
              <a:t>ПОКАЗАТЕЛЬНЫЕ УРАВНЕНИЯ</a:t>
            </a:r>
          </a:p>
          <a:p>
            <a:r>
              <a:rPr lang="ru-RU" sz="3200" dirty="0" smtClean="0"/>
              <a:t>ДРОБНО-РАЦИОНАЛЬНЫЕ УРАВНЕНИЯ</a:t>
            </a:r>
          </a:p>
          <a:p>
            <a:r>
              <a:rPr lang="ru-RU" sz="3200" dirty="0" smtClean="0"/>
              <a:t>ТРИГОНОМЕТРИЧЕСКИЕ УРАВНЕНИЯ</a:t>
            </a:r>
          </a:p>
          <a:p>
            <a:r>
              <a:rPr lang="ru-RU" sz="3200" b="1" dirty="0" smtClean="0"/>
              <a:t>ЛОГАРИФМИЧЕСКИЕ УРАВНЕНИЯ</a:t>
            </a:r>
            <a:endParaRPr lang="ru-RU" sz="32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25272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СПЕЦИФИКАЦИЯ ЕГЭ</a:t>
            </a:r>
            <a:b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В5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3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ПРОСТЕЙШИЕ УРАВНЕНИЯ, РЕШАЕМЫЕ ПО ОПРЕДЕЛЕНИЮ,</a:t>
            </a:r>
          </a:p>
          <a:p>
            <a:r>
              <a:rPr lang="ru-RU" i="1" dirty="0" smtClean="0">
                <a:solidFill>
                  <a:schemeClr val="tx2">
                    <a:lumMod val="50000"/>
                  </a:schemeClr>
                </a:solidFill>
              </a:rPr>
              <a:t>УРАВНЕНИЯ, РЕШАЕМЫЕ ПРИ ПОМОЩИ ПОТЕНЦИРОВАНИЯ,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УРАВНЕНИЯ, ПРИВОДИМЫЕ К КВАДРАТНЫМ, КУБИЧЕСКИМ И Т.Д.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УРАВНЕНИЯ, РЕШАЕМЫЕ ЛОГАРИФМИРОВАНИЕМ ОБЕИХ ЧАСТЕЙ АРАВНЕНИЯ,</a:t>
            </a:r>
          </a:p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УРАВНЕНИЯ. РЕШАЕМЫЕ ГРАФИЧЕСКИМ СПОСОБОМ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ПРИЕМЫ И МЕТОДЫ </a:t>
            </a:r>
            <a:b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РЕШЕНИЯ УРАВНЕНИЙ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68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0"/>
            <a:ext cx="8892480" cy="674136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2020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УРАВНЕНИЯ, РЕШАЕМЫЕ ПО ОПРЕДЕЛЕНИЮ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628800"/>
            <a:ext cx="626469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627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88840"/>
            <a:ext cx="7920880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8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chemeClr val="tx2">
                    <a:lumMod val="50000"/>
                  </a:schemeClr>
                </a:solidFill>
              </a:rPr>
              <a:t>УРАВНЕНИЯ, РЕШАЕМЫЕ МЕТОДОМ ПОТЕНЦИИРОВАНИЯ</a:t>
            </a:r>
            <a:endParaRPr lang="ru-RU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2896"/>
            <a:ext cx="8064896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066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УРАВНЕНИЯ ИЗ МАТЕРИАЛОВ ЕГЭ</a:t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2013</a:t>
            </a:r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36912"/>
            <a:ext cx="7704856" cy="94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5" y="3339804"/>
            <a:ext cx="7704855" cy="9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4088646"/>
            <a:ext cx="7992888" cy="85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71" y="4797152"/>
            <a:ext cx="7704856" cy="789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871" y="5586958"/>
            <a:ext cx="8053945" cy="938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435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СПАСИБО ЗА УРОК</a:t>
            </a:r>
          </a:p>
          <a:p>
            <a:r>
              <a:rPr lang="ru-RU" sz="6000" dirty="0" smtClean="0">
                <a:solidFill>
                  <a:srgbClr val="FFC000"/>
                </a:solidFill>
                <a:latin typeface="Arial Black" pitchFamily="34" charset="0"/>
              </a:rPr>
              <a:t>С</a:t>
            </a:r>
            <a:r>
              <a:rPr lang="ru-RU" sz="6000" dirty="0" smtClean="0">
                <a:solidFill>
                  <a:srgbClr val="002060"/>
                </a:solidFill>
                <a:latin typeface="Arial Black" pitchFamily="34" charset="0"/>
              </a:rPr>
              <a:t>Ч</a:t>
            </a:r>
            <a:r>
              <a:rPr lang="ru-RU" sz="6000" dirty="0" smtClean="0">
                <a:solidFill>
                  <a:srgbClr val="00B0F0"/>
                </a:solidFill>
                <a:latin typeface="Arial Black" pitchFamily="34" charset="0"/>
              </a:rPr>
              <a:t>А</a:t>
            </a:r>
            <a:r>
              <a:rPr lang="ru-RU" sz="6000" dirty="0" smtClean="0">
                <a:solidFill>
                  <a:srgbClr val="002060"/>
                </a:solidFill>
                <a:latin typeface="Arial Black" pitchFamily="34" charset="0"/>
              </a:rPr>
              <a:t>С</a:t>
            </a:r>
            <a:r>
              <a:rPr lang="ru-RU" sz="6000" dirty="0" smtClean="0">
                <a:solidFill>
                  <a:srgbClr val="00B050"/>
                </a:solidFill>
                <a:latin typeface="Arial Black" pitchFamily="34" charset="0"/>
              </a:rPr>
              <a:t>Т</a:t>
            </a:r>
            <a:r>
              <a:rPr lang="ru-RU" sz="6000" dirty="0" smtClean="0">
                <a:solidFill>
                  <a:srgbClr val="002060"/>
                </a:solidFill>
                <a:latin typeface="Arial Black" pitchFamily="34" charset="0"/>
              </a:rPr>
              <a:t>Л</a:t>
            </a:r>
            <a:r>
              <a:rPr lang="ru-RU" sz="6000" dirty="0" smtClean="0">
                <a:solidFill>
                  <a:srgbClr val="92D050"/>
                </a:solidFill>
                <a:latin typeface="Arial Black" pitchFamily="34" charset="0"/>
              </a:rPr>
              <a:t>И</a:t>
            </a:r>
            <a:r>
              <a:rPr lang="ru-RU" sz="6000" dirty="0" smtClean="0">
                <a:solidFill>
                  <a:srgbClr val="002060"/>
                </a:solidFill>
                <a:latin typeface="Arial Black" pitchFamily="34" charset="0"/>
              </a:rPr>
              <a:t>В</a:t>
            </a:r>
            <a:r>
              <a:rPr lang="ru-RU" sz="6000" dirty="0" smtClean="0">
                <a:solidFill>
                  <a:srgbClr val="FFC000"/>
                </a:solidFill>
                <a:latin typeface="Arial Black" pitchFamily="34" charset="0"/>
              </a:rPr>
              <a:t>Ы</a:t>
            </a:r>
            <a:r>
              <a:rPr lang="ru-RU" sz="6000" dirty="0" smtClean="0">
                <a:solidFill>
                  <a:srgbClr val="002060"/>
                </a:solidFill>
                <a:latin typeface="Arial Black" pitchFamily="34" charset="0"/>
              </a:rPr>
              <a:t>Х     </a:t>
            </a:r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В</a:t>
            </a:r>
            <a:r>
              <a:rPr lang="ru-RU" sz="6000" dirty="0" smtClean="0">
                <a:solidFill>
                  <a:srgbClr val="FFFF00"/>
                </a:solidFill>
                <a:latin typeface="Arial Black" pitchFamily="34" charset="0"/>
              </a:rPr>
              <a:t>Ы</a:t>
            </a:r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Х</a:t>
            </a:r>
            <a:r>
              <a:rPr lang="ru-RU" sz="6000" dirty="0" smtClean="0">
                <a:solidFill>
                  <a:srgbClr val="00B0F0"/>
                </a:solidFill>
                <a:latin typeface="Arial Black" pitchFamily="34" charset="0"/>
              </a:rPr>
              <a:t>О</a:t>
            </a:r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Д</a:t>
            </a:r>
            <a:r>
              <a:rPr lang="ru-RU" sz="6000" dirty="0" smtClean="0">
                <a:solidFill>
                  <a:srgbClr val="7030A0"/>
                </a:solidFill>
                <a:latin typeface="Arial Black" pitchFamily="34" charset="0"/>
              </a:rPr>
              <a:t>Н</a:t>
            </a:r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Ы</a:t>
            </a:r>
            <a:r>
              <a:rPr lang="ru-RU" sz="6000" dirty="0" smtClean="0">
                <a:solidFill>
                  <a:srgbClr val="0070C0"/>
                </a:solidFill>
                <a:latin typeface="Arial Black" pitchFamily="34" charset="0"/>
              </a:rPr>
              <a:t>Х </a:t>
            </a:r>
            <a:endParaRPr lang="ru-RU" sz="6000" dirty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Д.З.: П.39, №518(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</a:rPr>
              <a:t>б,г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), 519(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</a:rPr>
              <a:t>в,г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b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520(</a:t>
            </a:r>
            <a:r>
              <a:rPr lang="ru-RU" sz="4800" dirty="0" err="1" smtClean="0">
                <a:solidFill>
                  <a:schemeClr val="tx2">
                    <a:lumMod val="50000"/>
                  </a:schemeClr>
                </a:solidFill>
              </a:rPr>
              <a:t>б,г</a:t>
            </a:r>
            <a:r>
              <a:rPr lang="ru-RU" sz="4800" dirty="0" smtClean="0">
                <a:solidFill>
                  <a:schemeClr val="tx2">
                    <a:lumMod val="50000"/>
                  </a:schemeClr>
                </a:solidFill>
              </a:rPr>
              <a:t>)</a:t>
            </a: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39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1647</TotalTime>
  <Words>102</Words>
  <Application>Microsoft Office PowerPoint</Application>
  <PresentationFormat>Экран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Волна</vt:lpstr>
      <vt:lpstr>ЛОГАРИФМИЧЕСКИЕ УРАВНЕНИЯ</vt:lpstr>
      <vt:lpstr>ЛОГАРИФМЫ И ИХ СВОЙСТВА</vt:lpstr>
      <vt:lpstr>СПЕЦИФИКАЦИЯ ЕГЭ В5</vt:lpstr>
      <vt:lpstr>ПРИЕМЫ И МЕТОДЫ  РЕШЕНИЯ УРАВНЕНИЙ</vt:lpstr>
      <vt:lpstr>УРАВНЕНИЯ, РЕШАЕМЫЕ ПО ОПРЕДЕЛЕНИЮ</vt:lpstr>
      <vt:lpstr>Презентация PowerPoint</vt:lpstr>
      <vt:lpstr>УРАВНЕНИЯ, РЕШАЕМЫЕ МЕТОДОМ ПОТЕНЦИИРОВАНИЯ</vt:lpstr>
      <vt:lpstr>УРАВНЕНИЯ ИЗ МАТЕРИАЛОВ ЕГЭ 2013</vt:lpstr>
      <vt:lpstr>Д.З.: П.39, №518(б,г), 519(в,г) 520(б,г)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ЛОГАРИФМИЧЕСКИЕ УРАВНЕНИЯ</dc:title>
  <dc:creator>Admin</dc:creator>
  <cp:lastModifiedBy>Admin</cp:lastModifiedBy>
  <cp:revision>17</cp:revision>
  <dcterms:created xsi:type="dcterms:W3CDTF">2012-12-21T11:18:29Z</dcterms:created>
  <dcterms:modified xsi:type="dcterms:W3CDTF">2012-12-22T14:56:37Z</dcterms:modified>
</cp:coreProperties>
</file>