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2B0C9CB-3EFB-4AB6-91E1-A41A9C967829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4F67943-732A-4C47-A539-3DDF15B64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cs typeface="Aldhabi" panose="01000000000000000000" pitchFamily="2" charset="-78"/>
              </a:rPr>
              <a:t>Алёша Попович и </a:t>
            </a:r>
            <a:r>
              <a:rPr lang="ru-RU" b="1" i="1" dirty="0" err="1" smtClean="0">
                <a:solidFill>
                  <a:srgbClr val="FF0000"/>
                </a:solidFill>
                <a:cs typeface="Aldhabi" panose="01000000000000000000" pitchFamily="2" charset="-78"/>
              </a:rPr>
              <a:t>Тугарин</a:t>
            </a:r>
            <a:r>
              <a:rPr lang="ru-RU" b="1" i="1" dirty="0" smtClean="0">
                <a:solidFill>
                  <a:srgbClr val="FF0000"/>
                </a:solidFill>
                <a:cs typeface="Aldhabi" panose="01000000000000000000" pitchFamily="2" charset="-78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cs typeface="Aldhabi" panose="01000000000000000000" pitchFamily="2" charset="-78"/>
              </a:rPr>
              <a:t>Змеевич</a:t>
            </a:r>
            <a:endParaRPr lang="ru-RU" b="1" i="1" dirty="0">
              <a:solidFill>
                <a:srgbClr val="FF0000"/>
              </a:solidFill>
              <a:cs typeface="Aldhabi" panose="01000000000000000000" pitchFamily="2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Презентацию подготовила Попова Оксана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6934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Алеша Попович(изм)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4502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0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Алеша Попович(изм)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39288" cy="297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98884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сел рядом с князем и княгиней за </a:t>
            </a:r>
            <a:r>
              <a:rPr lang="ru-RU" dirty="0" err="1" smtClean="0"/>
              <a:t>стоЛ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1.Яким Иванович</a:t>
            </a:r>
          </a:p>
          <a:p>
            <a:pPr indent="0">
              <a:buNone/>
            </a:pPr>
            <a:r>
              <a:rPr lang="ru-RU" sz="2800" dirty="0" smtClean="0"/>
              <a:t>2.Тугарин </a:t>
            </a:r>
            <a:r>
              <a:rPr lang="ru-RU" sz="2800" dirty="0" err="1" smtClean="0"/>
              <a:t>Змеевич</a:t>
            </a:r>
            <a:endParaRPr lang="ru-RU" sz="2800" dirty="0" smtClean="0"/>
          </a:p>
          <a:p>
            <a:pPr indent="0">
              <a:buNone/>
            </a:pPr>
            <a:r>
              <a:rPr lang="ru-RU" sz="2800" dirty="0" smtClean="0"/>
              <a:t>3.Алеша Попович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33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Алеша Попович(изм)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713923" cy="36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4482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Какое угощение </a:t>
            </a:r>
            <a:r>
              <a:rPr lang="ru-RU" dirty="0" err="1" smtClean="0"/>
              <a:t>тугарин</a:t>
            </a:r>
            <a:r>
              <a:rPr lang="ru-RU" dirty="0" smtClean="0"/>
              <a:t> </a:t>
            </a:r>
            <a:r>
              <a:rPr lang="ru-RU" dirty="0" err="1" smtClean="0"/>
              <a:t>змеевич</a:t>
            </a:r>
            <a:r>
              <a:rPr lang="ru-RU" dirty="0" smtClean="0"/>
              <a:t> проглотил первым?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492896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1.Жареную картошку</a:t>
            </a:r>
          </a:p>
          <a:p>
            <a:pPr indent="0">
              <a:buNone/>
            </a:pPr>
            <a:r>
              <a:rPr lang="ru-RU" sz="2800" dirty="0" smtClean="0"/>
              <a:t>2.Жареного лебедя</a:t>
            </a:r>
          </a:p>
          <a:p>
            <a:pPr indent="0">
              <a:buNone/>
            </a:pPr>
            <a:r>
              <a:rPr lang="ru-RU" sz="2800" dirty="0" smtClean="0"/>
              <a:t>3.Жареную рыбу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19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Алеша Попович(изм)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86" y="1700808"/>
            <a:ext cx="6859680" cy="33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 помощью чего Алеша попович победил </a:t>
            </a:r>
            <a:r>
              <a:rPr lang="ru-RU" sz="3100" dirty="0" err="1" smtClean="0"/>
              <a:t>тугарина</a:t>
            </a:r>
            <a:r>
              <a:rPr lang="ru-RU" sz="3100" dirty="0" smtClean="0"/>
              <a:t> </a:t>
            </a:r>
            <a:r>
              <a:rPr lang="ru-RU" sz="3100" dirty="0" err="1" smtClean="0"/>
              <a:t>змеевича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36912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1.Меча</a:t>
            </a:r>
          </a:p>
          <a:p>
            <a:pPr indent="0">
              <a:buNone/>
            </a:pPr>
            <a:r>
              <a:rPr lang="ru-RU" dirty="0" smtClean="0"/>
              <a:t>2.Булавы</a:t>
            </a:r>
          </a:p>
          <a:p>
            <a:pPr indent="0">
              <a:buNone/>
            </a:pPr>
            <a:r>
              <a:rPr lang="ru-RU" dirty="0" smtClean="0"/>
              <a:t>3.Копья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1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Алеша Попович(изм)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6" y="1124744"/>
            <a:ext cx="368730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Алеша Попович(изм)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27244" cy="315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6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12976"/>
            <a:ext cx="6400800" cy="6858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Comic Sans MS" panose="030F0702030302020204" pitchFamily="66" charset="0"/>
              </a:rPr>
              <a:t>Конец</a:t>
            </a:r>
            <a:endParaRPr lang="ru-RU" sz="72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9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625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Словарная работа</a:t>
            </a:r>
            <a:r>
              <a:rPr lang="en-US" dirty="0" smtClean="0"/>
              <a:t>:</a:t>
            </a:r>
            <a:r>
              <a:rPr lang="ru-RU" dirty="0" smtClean="0"/>
              <a:t>Сажень</a:t>
            </a:r>
            <a:endParaRPr lang="ru-RU" dirty="0"/>
          </a:p>
        </p:txBody>
      </p:sp>
      <p:pic>
        <p:nvPicPr>
          <p:cNvPr id="1026" name="Picture 2" descr="E:\Оксана\Алеша Попович(изм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896544" cy="369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5567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Словарная работа</a:t>
            </a:r>
            <a:r>
              <a:rPr lang="en-US" dirty="0" smtClean="0"/>
              <a:t>:</a:t>
            </a:r>
            <a:r>
              <a:rPr lang="ru-RU" dirty="0" smtClean="0"/>
              <a:t>горница</a:t>
            </a:r>
            <a:endParaRPr lang="ru-RU" dirty="0"/>
          </a:p>
        </p:txBody>
      </p:sp>
      <p:pic>
        <p:nvPicPr>
          <p:cNvPr id="2050" name="Picture 2" descr="E:\Оксана\Алеша Попович(изм)\1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58615"/>
            <a:ext cx="690036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Оксана\Алеша Попович(изм)\1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37" y="1124744"/>
            <a:ext cx="34723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7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29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Викторина по былине </a:t>
            </a:r>
            <a:r>
              <a:rPr lang="en-US" i="1" dirty="0" smtClean="0"/>
              <a:t>“</a:t>
            </a:r>
            <a:r>
              <a:rPr lang="ru-RU" i="1" dirty="0" err="1" smtClean="0"/>
              <a:t>алеша</a:t>
            </a:r>
            <a:r>
              <a:rPr lang="ru-RU" i="1" dirty="0" smtClean="0"/>
              <a:t> попович и </a:t>
            </a:r>
            <a:r>
              <a:rPr lang="ru-RU" i="1" dirty="0" err="1" smtClean="0"/>
              <a:t>тугарин</a:t>
            </a:r>
            <a:r>
              <a:rPr lang="ru-RU" i="1" dirty="0" smtClean="0"/>
              <a:t> змей</a:t>
            </a:r>
            <a:r>
              <a:rPr lang="en-US" i="1" dirty="0" smtClean="0"/>
              <a:t>”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676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чем отправился в путь Алеша попович?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ru-RU" sz="2800" dirty="0" smtClean="0"/>
              <a:t>1.На коне</a:t>
            </a:r>
          </a:p>
          <a:p>
            <a:pPr marL="514350" lvl="1" indent="0">
              <a:buNone/>
            </a:pPr>
            <a:r>
              <a:rPr lang="ru-RU" sz="2800" dirty="0" smtClean="0"/>
              <a:t>2.Пошел пешком</a:t>
            </a:r>
          </a:p>
          <a:p>
            <a:pPr marL="514350" lvl="1" indent="0">
              <a:buNone/>
            </a:pPr>
            <a:r>
              <a:rPr lang="ru-RU" sz="2800" dirty="0" smtClean="0"/>
              <a:t>3.На велосипеде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87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кем поехал </a:t>
            </a:r>
            <a:r>
              <a:rPr lang="ru-RU" dirty="0" err="1" smtClean="0"/>
              <a:t>алеша</a:t>
            </a:r>
            <a:r>
              <a:rPr lang="ru-RU" dirty="0" smtClean="0"/>
              <a:t> попович в </a:t>
            </a:r>
            <a:r>
              <a:rPr lang="ru-RU" dirty="0" err="1" smtClean="0"/>
              <a:t>киев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 smtClean="0"/>
              <a:t>1.Ильей Муромцем</a:t>
            </a:r>
          </a:p>
          <a:p>
            <a:pPr indent="0">
              <a:buNone/>
            </a:pPr>
            <a:r>
              <a:rPr lang="ru-RU" sz="2800" dirty="0" smtClean="0"/>
              <a:t>2.Никитой Кожемякой</a:t>
            </a:r>
          </a:p>
          <a:p>
            <a:pPr indent="0">
              <a:buNone/>
            </a:pPr>
            <a:r>
              <a:rPr lang="ru-RU" sz="2800" dirty="0" smtClean="0"/>
              <a:t>3.Якимом Ивановичем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221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Алеша Попович(изм)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80792"/>
            <a:ext cx="3515345" cy="45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0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04864"/>
            <a:ext cx="6400800" cy="685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Кто встретил </a:t>
            </a:r>
            <a:r>
              <a:rPr lang="ru-RU" sz="2800" dirty="0" err="1" smtClean="0"/>
              <a:t>алешу</a:t>
            </a:r>
            <a:r>
              <a:rPr lang="ru-RU" sz="2800" dirty="0" smtClean="0"/>
              <a:t> поповича и </a:t>
            </a:r>
            <a:r>
              <a:rPr lang="ru-RU" sz="2800" dirty="0" err="1" smtClean="0"/>
              <a:t>якима</a:t>
            </a:r>
            <a:r>
              <a:rPr lang="ru-RU" sz="2800" dirty="0" smtClean="0"/>
              <a:t> </a:t>
            </a:r>
            <a:r>
              <a:rPr lang="ru-RU" sz="2800" dirty="0" err="1" smtClean="0"/>
              <a:t>ивановича</a:t>
            </a:r>
            <a:r>
              <a:rPr lang="ru-RU" sz="2800" dirty="0" smtClean="0"/>
              <a:t> в княжеском дворе?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852936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1.Князь Владимир с Княгиней</a:t>
            </a:r>
          </a:p>
          <a:p>
            <a:pPr indent="0">
              <a:buNone/>
            </a:pPr>
            <a:r>
              <a:rPr lang="ru-RU" dirty="0" smtClean="0"/>
              <a:t>2.Тугарин </a:t>
            </a:r>
            <a:r>
              <a:rPr lang="ru-RU" dirty="0" err="1" smtClean="0"/>
              <a:t>Змеевич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3.Соловей Разбойник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7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117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Алёша Попович и Тугарин Змеевич</vt:lpstr>
      <vt:lpstr>Словарная работа:Сажень</vt:lpstr>
      <vt:lpstr>Словарная работа:горница</vt:lpstr>
      <vt:lpstr>Презентация PowerPoint</vt:lpstr>
      <vt:lpstr>Викторина по былине “алеша попович и тугарин змей”</vt:lpstr>
      <vt:lpstr>На чем отправился в путь Алеша попович?</vt:lpstr>
      <vt:lpstr>С кем поехал алеша попович в киев?</vt:lpstr>
      <vt:lpstr>Презентация PowerPoint</vt:lpstr>
      <vt:lpstr>Кто встретил алешу поповича и якима ивановича в княжеском дворе?</vt:lpstr>
      <vt:lpstr>Презентация PowerPoint</vt:lpstr>
      <vt:lpstr>Презентация PowerPoint</vt:lpstr>
      <vt:lpstr>Кто сел рядом с князем и княгиней за стоЛ?</vt:lpstr>
      <vt:lpstr>Презентация PowerPoint</vt:lpstr>
      <vt:lpstr>Какое угощение тугарин змеевич проглотил первым?</vt:lpstr>
      <vt:lpstr>Презентация PowerPoint</vt:lpstr>
      <vt:lpstr>С помощью чего Алеша попович победил тугарина змеевича?</vt:lpstr>
      <vt:lpstr>Презентация PowerPoint</vt:lpstr>
      <vt:lpstr>Презентация PowerPoint</vt:lpstr>
      <vt:lpstr>Конец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Алёша Попович и Тугарин Змеевич</dc:title>
  <dc:creator>RePack by Diakov</dc:creator>
  <cp:lastModifiedBy>RePack by Diakov</cp:lastModifiedBy>
  <cp:revision>3</cp:revision>
  <dcterms:created xsi:type="dcterms:W3CDTF">2016-03-12T10:54:16Z</dcterms:created>
  <dcterms:modified xsi:type="dcterms:W3CDTF">2016-03-12T11:24:08Z</dcterms:modified>
</cp:coreProperties>
</file>