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70" r:id="rId11"/>
    <p:sldId id="263" r:id="rId12"/>
    <p:sldId id="266" r:id="rId13"/>
    <p:sldId id="264" r:id="rId14"/>
    <p:sldId id="265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7" autoAdjust="0"/>
  </p:normalViewPr>
  <p:slideViewPr>
    <p:cSldViewPr>
      <p:cViewPr>
        <p:scale>
          <a:sx n="73" d="100"/>
          <a:sy n="73" d="100"/>
        </p:scale>
        <p:origin x="-121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E3166-7E1D-435A-867B-CA365F6280CE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D0C7-298D-4405-9769-FE0E6DAF0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0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2BE3-23A8-4E58-B974-E0814067057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2174-A4F2-4D82-8899-E74E06419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2BE3-23A8-4E58-B974-E0814067057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2174-A4F2-4D82-8899-E74E06419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9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2BE3-23A8-4E58-B974-E0814067057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2174-A4F2-4D82-8899-E74E06419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2BE3-23A8-4E58-B974-E0814067057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2174-A4F2-4D82-8899-E74E06419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2BE3-23A8-4E58-B974-E0814067057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2174-A4F2-4D82-8899-E74E06419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2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2BE3-23A8-4E58-B974-E0814067057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2174-A4F2-4D82-8899-E74E06419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2BE3-23A8-4E58-B974-E0814067057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2174-A4F2-4D82-8899-E74E06419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5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2BE3-23A8-4E58-B974-E0814067057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2174-A4F2-4D82-8899-E74E06419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2BE3-23A8-4E58-B974-E0814067057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2174-A4F2-4D82-8899-E74E06419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2BE3-23A8-4E58-B974-E0814067057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2174-A4F2-4D82-8899-E74E06419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2BE3-23A8-4E58-B974-E0814067057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2174-A4F2-4D82-8899-E74E06419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9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42BE3-23A8-4E58-B974-E0814067057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F2174-A4F2-4D82-8899-E74E06419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6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images.vector-images.com/img/89/g634_yanao2.gif/?lng=r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hyperlink" Target="http://images.vector-images.com/img/89/g695_purovskiy_rajon.gif/?lng=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images.vector-images.com/img/89/tarko_sale_city_coa.gif/?lng=ru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images.vector-images.com/img/89/halasawa_selo_coa.gif/?lng=r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gif"/><Relationship Id="rId4" Type="http://schemas.openxmlformats.org/officeDocument/2006/relationships/hyperlink" Target="http://images.vector-images.com/img/89/hanymei_pos_coa.gif/?lng=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images.vector-images.com/img/89/harampur_selo_coa.gif/?lng=r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hyperlink" Target="http://images.vector-images.com/img/89/purpe_pos_coa.gif/?lng=r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Игру подготовила воспитатель МБДОУ «ДС ОВ «Белочка», город </a:t>
            </a:r>
            <a:r>
              <a:rPr lang="ru-RU" dirty="0" err="1" smtClean="0"/>
              <a:t>Тарко</a:t>
            </a:r>
            <a:r>
              <a:rPr lang="ru-RU" dirty="0" smtClean="0"/>
              <a:t> – Сале</a:t>
            </a:r>
            <a:br>
              <a:rPr lang="ru-RU" dirty="0" smtClean="0"/>
            </a:br>
            <a:r>
              <a:rPr lang="ru-RU" dirty="0" err="1" smtClean="0"/>
              <a:t>Сабирьянова</a:t>
            </a:r>
            <a:r>
              <a:rPr lang="ru-RU" dirty="0" smtClean="0"/>
              <a:t> О.А.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92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81">
        <p:split orient="vert"/>
      </p:transition>
    </mc:Choice>
    <mc:Fallback xmlns="">
      <p:transition spd="slow" advTm="668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900" dirty="0"/>
              <a:t>Детям предлагаются гербы других городов для подобной же</a:t>
            </a:r>
            <a:br>
              <a:rPr lang="ru-RU" sz="1900" dirty="0"/>
            </a:br>
            <a:r>
              <a:rPr lang="ru-RU" sz="1900" dirty="0"/>
              <a:t>игровой задачи.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16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257">
        <p:split orient="vert"/>
      </p:transition>
    </mc:Choice>
    <mc:Fallback xmlns="">
      <p:transition spd="slow" advTm="625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Гербы городов </a:t>
            </a:r>
            <a:r>
              <a:rPr lang="ru-RU" dirty="0" err="1" smtClean="0"/>
              <a:t>Пуровского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pic>
        <p:nvPicPr>
          <p:cNvPr id="6" name="Объект 5" descr="Герб Ямало-Ненецкого автономного округа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32856"/>
            <a:ext cx="1905000" cy="2581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87625" y="3244334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Герб </a:t>
            </a:r>
            <a:r>
              <a:rPr lang="ru-RU" dirty="0"/>
              <a:t>Ямало-Ненецкого автономного округа</a:t>
            </a:r>
          </a:p>
        </p:txBody>
      </p:sp>
      <p:pic>
        <p:nvPicPr>
          <p:cNvPr id="10" name="Объект 9" descr="Герб Пуровского района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4148" y="2060848"/>
            <a:ext cx="1872208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364088" y="3244334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Герб </a:t>
            </a:r>
            <a:r>
              <a:rPr lang="ru-RU" dirty="0" err="1"/>
              <a:t>Пуровского</a:t>
            </a:r>
            <a:r>
              <a:rPr lang="ru-RU" dirty="0"/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189183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482">
        <p:split orient="vert"/>
      </p:transition>
    </mc:Choice>
    <mc:Fallback xmlns="">
      <p:transition spd="slow" advTm="448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города </a:t>
            </a:r>
            <a:r>
              <a:rPr lang="ru-RU" dirty="0" err="1" smtClean="0"/>
              <a:t>Тарко</a:t>
            </a:r>
            <a:r>
              <a:rPr lang="ru-RU" dirty="0" smtClean="0"/>
              <a:t> - Сале</a:t>
            </a:r>
            <a:endParaRPr lang="ru-RU" dirty="0"/>
          </a:p>
        </p:txBody>
      </p:sp>
      <p:pic>
        <p:nvPicPr>
          <p:cNvPr id="5" name="Объект 4" descr="Герб города Тарко-Сале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84784"/>
            <a:ext cx="3384376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 flipH="1">
            <a:off x="755574" y="3244334"/>
            <a:ext cx="28083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186">
        <p:split orient="vert"/>
      </p:transition>
    </mc:Choice>
    <mc:Fallback xmlns="">
      <p:transition spd="slow" advTm="518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Герб села Халясавэй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2" y="2729706"/>
            <a:ext cx="1857375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323610" y="3356992"/>
            <a:ext cx="216559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Герб </a:t>
            </a:r>
            <a:r>
              <a:rPr lang="ru-RU" dirty="0"/>
              <a:t>села </a:t>
            </a:r>
            <a:r>
              <a:rPr lang="ru-RU" dirty="0" err="1"/>
              <a:t>Халясавэй</a:t>
            </a:r>
            <a:endParaRPr lang="ru-RU" dirty="0"/>
          </a:p>
        </p:txBody>
      </p:sp>
      <p:pic>
        <p:nvPicPr>
          <p:cNvPr id="7" name="Объект 6" descr="Герб поселка Ханымей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8812" y="2724944"/>
            <a:ext cx="1857375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580112" y="3244334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Герб </a:t>
            </a:r>
            <a:r>
              <a:rPr lang="ru-RU" dirty="0"/>
              <a:t>поселка </a:t>
            </a:r>
            <a:r>
              <a:rPr lang="ru-RU" dirty="0" err="1"/>
              <a:t>Ханымей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961">
        <p:split orient="vert"/>
      </p:transition>
    </mc:Choice>
    <mc:Fallback xmlns="">
      <p:transition spd="slow" advTm="496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5" name="Объект 4" descr="Герб деревни Харампур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2" y="2729706"/>
            <a:ext cx="1857375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 flipH="1">
            <a:off x="971600" y="3244334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Герб </a:t>
            </a:r>
            <a:r>
              <a:rPr lang="ru-RU" dirty="0"/>
              <a:t>деревни </a:t>
            </a:r>
            <a:r>
              <a:rPr lang="ru-RU" dirty="0" err="1"/>
              <a:t>Харампур</a:t>
            </a:r>
            <a:endParaRPr lang="ru-RU" dirty="0"/>
          </a:p>
        </p:txBody>
      </p:sp>
      <p:pic>
        <p:nvPicPr>
          <p:cNvPr id="7" name="Объект 6" descr="Герб поселка Пурпе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8812" y="2701131"/>
            <a:ext cx="1857375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513761" y="3244334"/>
            <a:ext cx="428534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      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Герб поселка </a:t>
            </a:r>
            <a:r>
              <a:rPr lang="ru-RU" dirty="0" err="1"/>
              <a:t>Пурпе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1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79">
        <p:split orient="vert"/>
      </p:transition>
    </mc:Choice>
    <mc:Fallback xmlns="">
      <p:transition spd="slow" advTm="477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Герб поселок </a:t>
            </a:r>
            <a:r>
              <a:rPr lang="ru-RU" sz="2400" dirty="0" err="1" smtClean="0"/>
              <a:t>Самбург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Герб город Салехард</a:t>
            </a:r>
            <a:endParaRPr lang="ru-RU" sz="2400" dirty="0"/>
          </a:p>
        </p:txBody>
      </p:sp>
      <p:pic>
        <p:nvPicPr>
          <p:cNvPr id="1026" name="Picture 2" descr="H:\гербы фото пуровскии район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52700"/>
            <a:ext cx="12573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H:\гербы фото пуровскии район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71750"/>
            <a:ext cx="1238250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1151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97">
        <p:split orient="vert"/>
      </p:transition>
    </mc:Choice>
    <mc:Fallback xmlns="">
      <p:transition spd="slow" advTm="47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7931150" cy="4525963"/>
          </a:xfrm>
        </p:spPr>
        <p:txBody>
          <a:bodyPr>
            <a:normAutofit/>
          </a:bodyPr>
          <a:lstStyle/>
          <a:p>
            <a:endParaRPr lang="ru-RU" sz="5400" dirty="0" smtClean="0"/>
          </a:p>
          <a:p>
            <a:pPr algn="ctr"/>
            <a:r>
              <a:rPr lang="ru-RU" sz="5400" dirty="0"/>
              <a:t> </a:t>
            </a:r>
            <a:r>
              <a:rPr lang="ru-RU" sz="5400" dirty="0" smtClean="0"/>
              <a:t> Спасибо за внимание.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56094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84">
        <p:split orient="vert"/>
      </p:transition>
    </mc:Choice>
    <mc:Fallback xmlns="">
      <p:transition spd="slow" advTm="108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Дидактическая игра по </a:t>
            </a:r>
            <a:r>
              <a:rPr lang="ru-RU" dirty="0" err="1" smtClean="0"/>
              <a:t>гражданско</a:t>
            </a:r>
            <a:r>
              <a:rPr lang="ru-RU" dirty="0" smtClean="0"/>
              <a:t> – патриотическому воспитанию </a:t>
            </a:r>
            <a:br>
              <a:rPr lang="ru-RU" dirty="0" smtClean="0"/>
            </a:br>
            <a:r>
              <a:rPr lang="ru-RU" dirty="0" smtClean="0"/>
              <a:t>« Собери герб»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91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23">
        <p:split orient="vert"/>
      </p:transition>
    </mc:Choice>
    <mc:Fallback xmlns="">
      <p:transition spd="slow" advTm="662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 игры: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закрепить </a:t>
            </a:r>
            <a:r>
              <a:rPr lang="ru-RU" dirty="0"/>
              <a:t>представление детей о гербе родного города и городов края; уметь выделять герб родного города из других знаков.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38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64">
        <p:split orient="vert"/>
      </p:transition>
    </mc:Choice>
    <mc:Fallback xmlns="">
      <p:transition spd="slow" advTm="706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556792"/>
            <a:ext cx="3008313" cy="4641379"/>
          </a:xfrm>
        </p:spPr>
        <p:txBody>
          <a:bodyPr>
            <a:normAutofit/>
          </a:bodyPr>
          <a:lstStyle/>
          <a:p>
            <a:r>
              <a:rPr lang="ru-RU" sz="1800" b="1" dirty="0"/>
              <a:t>Материалы: </a:t>
            </a:r>
            <a:endParaRPr lang="ru-RU" sz="1800" b="1" dirty="0" smtClean="0"/>
          </a:p>
          <a:p>
            <a:r>
              <a:rPr lang="ru-RU" sz="2400" dirty="0" smtClean="0"/>
              <a:t>шаблон </a:t>
            </a:r>
            <a:r>
              <a:rPr lang="ru-RU" sz="2400" dirty="0"/>
              <a:t>– образец с изображением герба города; контурный шаблон этого же герба; “мозаика” из 7-10 частей герба города в разобранном варианте, изображения гербов городов края.</a:t>
            </a:r>
          </a:p>
          <a:p>
            <a:endParaRPr lang="ru-RU" sz="2800" dirty="0"/>
          </a:p>
        </p:txBody>
      </p:sp>
      <p:pic>
        <p:nvPicPr>
          <p:cNvPr id="1026" name="Picture 2" descr="C:\Users\Надежда\Desktop\Новая папка\конкурсы 2014\игра\DSCF23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367240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80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127">
        <p:split orient="vert"/>
      </p:transition>
    </mc:Choice>
    <mc:Fallback xmlns="">
      <p:transition spd="slow" advTm="712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653136"/>
            <a:ext cx="548640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Ход игры: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260648"/>
            <a:ext cx="54864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085184"/>
            <a:ext cx="5486400" cy="1087016"/>
          </a:xfrm>
        </p:spPr>
        <p:txBody>
          <a:bodyPr>
            <a:normAutofit fontScale="92500" lnSpcReduction="10000"/>
          </a:bodyPr>
          <a:lstStyle/>
          <a:p>
            <a:r>
              <a:rPr lang="ru-RU" sz="1900" b="1" dirty="0"/>
              <a:t>1 вариант</a:t>
            </a:r>
            <a:r>
              <a:rPr lang="ru-RU" sz="1900" dirty="0"/>
              <a:t>: Детям предлагается рассмотреть герб города и отметить отличительные особенности. Дети по контурному шаблону при помощи шаблона – образца, собирают из мозаики герб города.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4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150">
        <p:split orient="vert"/>
      </p:transition>
    </mc:Choice>
    <mc:Fallback xmlns="">
      <p:transition spd="slow" advTm="71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28600"/>
          </a:xfrm>
        </p:spPr>
        <p:txBody>
          <a:bodyPr/>
          <a:lstStyle/>
          <a:p>
            <a:r>
              <a:rPr lang="ru-RU" dirty="0" smtClean="0"/>
              <a:t>Ход игры: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b="1" dirty="0"/>
              <a:t>2 вариант:</a:t>
            </a:r>
            <a:r>
              <a:rPr lang="ru-RU" sz="1800" dirty="0"/>
              <a:t> Ведущий называет город края, дети из представленных гербов выбирают правильный вариант, обосновывая особенности изображения герба.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68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138">
        <p:split orient="vert"/>
      </p:transition>
    </mc:Choice>
    <mc:Fallback xmlns="">
      <p:transition spd="slow" advTm="713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города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i="1" dirty="0"/>
              <a:t>Материалы: </a:t>
            </a:r>
            <a:r>
              <a:rPr lang="ru-RU" sz="1600" dirty="0"/>
              <a:t>шаблон-образец с изображением герба города; контурный шаблон этого же герба; «мозаика» герба города в разобранном варианте.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7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32">
        <p:split orient="vert"/>
      </p:transition>
    </mc:Choice>
    <mc:Fallback xmlns="">
      <p:transition spd="slow" advTm="663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/>
          <a:lstStyle/>
          <a:p>
            <a:r>
              <a:rPr lang="ru-RU" dirty="0" smtClean="0"/>
              <a:t>Ход игры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008313" cy="4929411"/>
          </a:xfrm>
        </p:spPr>
        <p:txBody>
          <a:bodyPr>
            <a:normAutofit/>
          </a:bodyPr>
          <a:lstStyle/>
          <a:p>
            <a:r>
              <a:rPr lang="ru-RU" sz="1600" dirty="0"/>
              <a:t>Детям предлагается рассмотреть герб города и отметить отличительные особенности от гербов других городов нашей страны.</a:t>
            </a:r>
          </a:p>
          <a:p>
            <a:r>
              <a:rPr lang="ru-RU" sz="1600" dirty="0"/>
              <a:t>1. Дети по контурному шаблону при помощи шаблона-образца собирают из мозаики герб города.</a:t>
            </a:r>
          </a:p>
          <a:p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44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49">
        <p:split orient="vert"/>
      </p:transition>
    </mc:Choice>
    <mc:Fallback xmlns="">
      <p:transition spd="slow" advTm="744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69160"/>
            <a:ext cx="5486400" cy="72008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Вариант № 2</a:t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/>
              <a:t/>
            </a:r>
            <a:br>
              <a:rPr lang="ru-RU" b="0" dirty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/>
              <a:t/>
            </a:r>
            <a:br>
              <a:rPr lang="ru-RU" b="0" dirty="0"/>
            </a:br>
            <a:endParaRPr lang="ru-RU" b="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Вариант № 2</a:t>
            </a:r>
          </a:p>
          <a:p>
            <a:r>
              <a:rPr lang="ru-RU" dirty="0" smtClean="0"/>
              <a:t>Дети </a:t>
            </a:r>
            <a:r>
              <a:rPr lang="ru-RU" dirty="0"/>
              <a:t>без шаблона, на память, собирают герб, названный воспитателем, либо по названию города.</a:t>
            </a:r>
          </a:p>
        </p:txBody>
      </p:sp>
    </p:spTree>
    <p:extLst>
      <p:ext uri="{BB962C8B-B14F-4D97-AF65-F5344CB8AC3E}">
        <p14:creationId xmlns:p14="http://schemas.microsoft.com/office/powerpoint/2010/main" val="30538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153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Игру подготовила воспитатель МБДОУ «ДС ОВ «Белочка», город Тарко – Сале Сабирьянова О.А.</vt:lpstr>
      <vt:lpstr>       Дидактическая игра по гражданско – патриотическому воспитанию  « Собери герб»</vt:lpstr>
      <vt:lpstr>      Цель игры:  закрепить представление детей о гербе родного города и городов края; уметь выделять герб родного города из других знаков. </vt:lpstr>
      <vt:lpstr>Презентация PowerPoint</vt:lpstr>
      <vt:lpstr>Ход игры:</vt:lpstr>
      <vt:lpstr>Ход игры:</vt:lpstr>
      <vt:lpstr>Герб города</vt:lpstr>
      <vt:lpstr>Ход игры</vt:lpstr>
      <vt:lpstr>Вариант № 2     </vt:lpstr>
      <vt:lpstr>Презентация PowerPoint</vt:lpstr>
      <vt:lpstr>Гербы городов Пуровского района</vt:lpstr>
      <vt:lpstr>Герб города Тарко - Сале</vt:lpstr>
      <vt:lpstr>Презентация PowerPoint</vt:lpstr>
      <vt:lpstr>   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гражданско – патриотическому воспитанию  « Собери герб»</dc:title>
  <dc:creator>Надежда</dc:creator>
  <cp:lastModifiedBy>Белочка1</cp:lastModifiedBy>
  <cp:revision>16</cp:revision>
  <dcterms:created xsi:type="dcterms:W3CDTF">2014-12-03T16:56:34Z</dcterms:created>
  <dcterms:modified xsi:type="dcterms:W3CDTF">2014-12-22T09:56:48Z</dcterms:modified>
</cp:coreProperties>
</file>