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25" r:id="rId2"/>
    <p:sldId id="329" r:id="rId3"/>
    <p:sldId id="375" r:id="rId4"/>
    <p:sldId id="330" r:id="rId5"/>
    <p:sldId id="365" r:id="rId6"/>
    <p:sldId id="364" r:id="rId7"/>
    <p:sldId id="366" r:id="rId8"/>
    <p:sldId id="367" r:id="rId9"/>
    <p:sldId id="348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43" r:id="rId18"/>
    <p:sldId id="344" r:id="rId19"/>
    <p:sldId id="345" r:id="rId20"/>
    <p:sldId id="346" r:id="rId21"/>
    <p:sldId id="340" r:id="rId22"/>
    <p:sldId id="319" r:id="rId23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3" autoAdjust="0"/>
  </p:normalViewPr>
  <p:slideViewPr>
    <p:cSldViewPr>
      <p:cViewPr>
        <p:scale>
          <a:sx n="78" d="100"/>
          <a:sy n="78" d="100"/>
        </p:scale>
        <p:origin x="-13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08" y="-126"/>
      </p:cViewPr>
      <p:guideLst>
        <p:guide orient="horz" pos="308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09ECB6-B877-4C00-BFC7-9115458F1E6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6CD3A7-541D-4029-9E6C-99B9D3DB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50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897437" cy="3675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20E7-910C-48A6-8F1C-0BF8CEB79A4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6DD-4D67-41AA-9E74-374EE5F1B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8CB5-45DA-4C5F-84FD-8B31F954FE6D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67D2-E697-4D72-93E8-7B1E5F9D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E23F-8DBB-4166-8860-EE363BFCE5F1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82AF-D0D2-40BA-8172-135343EF0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E2C8-BAFF-4082-BF71-73F6ADF03F3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3DEA-642A-4F5D-8F4B-D5261E0D7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7264-712C-4B7A-89AB-155267BA4823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4D78-4504-4F87-9EEA-E4C2C9B50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BD18-FEE7-4703-9090-38F672B1C45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05B3-4A36-44E8-9F1C-0D4CF04D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3F61-EBD9-4812-B408-099D0CE8F4A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25DE-ABEA-4CA2-891B-2A4FD1935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3587-1AD5-41AE-A312-3123D714968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3D67-1AED-494D-82C3-E991AB8C4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959D-5BCA-4A03-8820-BD08F5084320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D7D8-B94A-4FA1-933A-893B2E8A1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A277-E2A3-4BFC-8274-69FF81A2BA5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76D-F633-4498-B0FA-FC851874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A830-F049-4517-9129-2F6EC3F33A5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3169-7247-4D96-8431-E1EE22D1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78BE2-B0C7-43D7-83BD-DA4C7E4CC04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E9CF8-A730-41B1-A123-68AD20E2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706438"/>
            <a:ext cx="7570788" cy="17859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Реализация ФГОС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детском саду с учетом основной образовательной программы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4" name="Rectangle 8"/>
          <p:cNvSpPr>
            <a:spLocks noGrp="1"/>
          </p:cNvSpPr>
          <p:nvPr>
            <p:ph type="body" idx="4294967295"/>
          </p:nvPr>
        </p:nvSpPr>
        <p:spPr>
          <a:xfrm>
            <a:off x="0" y="2709863"/>
            <a:ext cx="9144000" cy="1223962"/>
          </a:xfrm>
          <a:solidFill>
            <a:schemeClr val="accent1">
              <a:alpha val="7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обеспечить оптимальное вхождение педагогического    коллектива детского сада в систему ценностей современного образования через принятие ФГОС дошкольного образования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814387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познавательно-исследовательская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формирование целостной картины мира, развитие кругозора;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формирование элементарных математических представлений.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художественная литература;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обучение грамоте.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ctr"/>
            <a:r>
              <a:rPr lang="ru-RU" b="1" dirty="0" smtClean="0"/>
              <a:t>рисование,</a:t>
            </a:r>
          </a:p>
          <a:p>
            <a:pPr algn="ctr"/>
            <a:r>
              <a:rPr lang="ru-RU" b="1" dirty="0" smtClean="0"/>
              <a:t> лепка, </a:t>
            </a:r>
          </a:p>
          <a:p>
            <a:pPr algn="ctr"/>
            <a:r>
              <a:rPr lang="ru-RU" b="1" dirty="0" smtClean="0"/>
              <a:t>аппликация,</a:t>
            </a:r>
          </a:p>
          <a:p>
            <a:pPr algn="ctr"/>
            <a:r>
              <a:rPr lang="ru-RU" b="1" dirty="0" smtClean="0"/>
              <a:t> музыка, </a:t>
            </a:r>
          </a:p>
          <a:p>
            <a:pPr algn="ctr"/>
            <a:r>
              <a:rPr lang="ru-RU" b="1" dirty="0" smtClean="0"/>
              <a:t>конструирование,</a:t>
            </a:r>
          </a:p>
          <a:p>
            <a:pPr algn="ctr"/>
            <a:r>
              <a:rPr lang="ru-RU" b="1" dirty="0" smtClean="0"/>
              <a:t> ручной труд </a:t>
            </a:r>
            <a:endParaRPr lang="ru-RU" dirty="0" smtClean="0"/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формирование представлений о здоровом образе жизни;</a:t>
            </a:r>
          </a:p>
          <a:p>
            <a:r>
              <a:rPr lang="ru-RU" b="1" dirty="0" smtClean="0"/>
              <a:t> физическая культура.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Аспекты образовательной среды для ребенка дошкольного возраста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предметно-пространственная развивающая образовательная среда;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 взаимодействия со взрослыми;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характер взаимодействия с другими детьми;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система отношений ребенка к миру, к другим людям, к себе самому.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Включает три основных раздела: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целевой (пояснительная записка, результаты освоения основной образовательной программы, как целевые ориентиры)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содержательный(содержание работы по областям развития, описание форм, способов, средств реализации программы, содержание работы по коррекции нарушений развития детей)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-организационный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основной образовательной программы дошкольного образования включают: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требования к психолого-педагогическим, кадровым, материально-техническим и финансовым условиям реализации Программы, а также к развивающей предметно-пространственной среде.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400" b="1" u="sng" smtClean="0">
                <a:latin typeface="Arial" charset="0"/>
              </a:rPr>
              <a:t>Вариативность</a:t>
            </a:r>
            <a:r>
              <a:rPr lang="ru-RU" sz="2400" b="1" smtClean="0">
                <a:latin typeface="Arial" charset="0"/>
              </a:rPr>
              <a:t> среды предполагает: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наличие различных пространств (для игры, конструирования, уединения и пр.)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разнообразных материалов, игр, игрушек и оборудования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● периодическую сменяемость и появление новых предметов</a:t>
            </a:r>
          </a:p>
        </p:txBody>
      </p:sp>
      <p:sp>
        <p:nvSpPr>
          <p:cNvPr id="32772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19459" name="Picture 4" descr="Дусима 430610_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28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33825"/>
            <a:ext cx="2228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25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24844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sz="half" idx="1"/>
          </p:nvPr>
        </p:nvSpPr>
        <p:spPr>
          <a:xfrm>
            <a:off x="179388" y="1412875"/>
            <a:ext cx="4316412" cy="5040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u="sng" dirty="0" smtClean="0"/>
              <a:t>	</a:t>
            </a:r>
            <a:r>
              <a:rPr lang="ru-RU" sz="2400" b="1" u="sng" dirty="0" err="1" smtClean="0">
                <a:latin typeface="Arial" charset="0"/>
              </a:rPr>
              <a:t>Полифункциональность</a:t>
            </a:r>
            <a:r>
              <a:rPr lang="ru-RU" sz="2400" b="1" dirty="0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● возможность разнообразного использования различных составляющих среды, пригодных для использования в разных видах детской активности</a:t>
            </a:r>
            <a:r>
              <a:rPr lang="ru-RU" sz="2400" dirty="0" smtClean="0">
                <a:latin typeface="Arial" charset="0"/>
              </a:rPr>
              <a:t>.</a:t>
            </a:r>
            <a:r>
              <a:rPr lang="ru-RU" sz="2800" dirty="0" smtClean="0">
                <a:latin typeface="Arial" charset="0"/>
              </a:rPr>
              <a:t> </a:t>
            </a:r>
          </a:p>
        </p:txBody>
      </p:sp>
      <p:sp>
        <p:nvSpPr>
          <p:cNvPr id="33796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0483" name="Picture 8" descr="70-71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557338"/>
            <a:ext cx="453707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sz="half" idx="1"/>
          </p:nvPr>
        </p:nvSpPr>
        <p:spPr>
          <a:xfrm>
            <a:off x="34925" y="1600200"/>
            <a:ext cx="446563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Трансформируемость</a:t>
            </a:r>
            <a:r>
              <a:rPr lang="ru-RU" sz="2400" b="1" smtClean="0">
                <a:latin typeface="Arial" charset="0"/>
              </a:rPr>
              <a:t> возможность изменений предметно-пространственной среды в зависимости от образовательной ситуации.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Доступность</a:t>
            </a:r>
            <a:r>
              <a:rPr lang="ru-RU" sz="2400" b="1" smtClean="0">
                <a:latin typeface="Arial" charset="0"/>
              </a:rPr>
              <a:t> - свободный доступ всех (и с ОВЗ) воспитанников к играм, игрушкам, материалам.</a:t>
            </a:r>
            <a:endParaRPr lang="ru-RU" sz="2400" b="1" u="sng" smtClean="0">
              <a:latin typeface="Arial" charset="0"/>
            </a:endParaRPr>
          </a:p>
        </p:txBody>
      </p:sp>
      <p:sp>
        <p:nvSpPr>
          <p:cNvPr id="2150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572000" y="4221163"/>
            <a:ext cx="4392613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Arial" charset="0"/>
              </a:rPr>
              <a:t>Безопасность</a:t>
            </a:r>
            <a:r>
              <a:rPr lang="ru-RU" sz="2400" b="1" smtClean="0">
                <a:latin typeface="Arial" charset="0"/>
              </a:rPr>
              <a:t> - соответствие всех элементов среды требованиям надёжности и качества</a:t>
            </a:r>
            <a:endParaRPr lang="ru-RU" sz="2400" smtClean="0"/>
          </a:p>
        </p:txBody>
      </p:sp>
      <p:sp>
        <p:nvSpPr>
          <p:cNvPr id="34820" name="AutoShape 17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1508" name="Picture 9" descr="Нов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471646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22263" y="1412875"/>
            <a:ext cx="8713787" cy="5256213"/>
          </a:xfrm>
        </p:spPr>
        <p:txBody>
          <a:bodyPr/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Федеральная программа развития образования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об образовании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(закон РФ от 29 декабря 2012г №273-ФЗ «Об образовании в Российской Федерации»)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№1155 от 17 октября 2013г «Об утверждении федерального государственного стандарта дошкольного образования»)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действие с 1 января 2015г)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Кодекс профессиональной этики 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(август 2014г)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Комплексная программа о повышении профессиональной деятельности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(постановление от 28 мая 2014г)</a:t>
            </a:r>
          </a:p>
          <a:p>
            <a:pPr marL="533400" indent="-533400"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265738"/>
            <a:ext cx="2124075" cy="15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AutoShape 17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Федеральный государственный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образовательный стандарт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дошкольного образования (ФГОС ДО)</a:t>
            </a: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 - правовое обеспечение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процесса ДОУ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4464050" cy="51831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</a:t>
            </a:r>
            <a:r>
              <a:rPr lang="ru-RU" sz="2000" b="1" u="sng" smtClean="0">
                <a:latin typeface="Arial" charset="0"/>
              </a:rPr>
              <a:t>Насыщенность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соответствие среды возрастным возможностям детей и содержанию Программы.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b="1" smtClean="0">
                <a:latin typeface="Arial" charset="0"/>
              </a:rPr>
              <a:t>Наличие </a:t>
            </a:r>
            <a:r>
              <a:rPr lang="ru-RU" sz="2000" b="1" i="1" smtClean="0">
                <a:latin typeface="Arial" charset="0"/>
              </a:rPr>
              <a:t>средств обучения</a:t>
            </a:r>
            <a:r>
              <a:rPr lang="ru-RU" sz="2000" b="1" smtClean="0">
                <a:latin typeface="Arial" charset="0"/>
              </a:rPr>
              <a:t> (в том числе технических)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	разнообразие материалов для всех видов активности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2000" b="1" smtClean="0">
                <a:latin typeface="Arial" charset="0"/>
              </a:rPr>
              <a:t>воспитанников, </a:t>
            </a:r>
            <a:r>
              <a:rPr lang="ru-RU" sz="2000" b="1" i="1" smtClean="0">
                <a:latin typeface="Arial" charset="0"/>
              </a:rPr>
              <a:t>экспериментирование </a:t>
            </a:r>
            <a:r>
              <a:rPr lang="ru-RU" sz="2000" b="1" smtClean="0">
                <a:latin typeface="Arial" charset="0"/>
              </a:rPr>
              <a:t>с доступными детям материалами (в том числе с песком и водой) </a:t>
            </a:r>
          </a:p>
        </p:txBody>
      </p:sp>
      <p:sp>
        <p:nvSpPr>
          <p:cNvPr id="35844" name="AutoShape 17"/>
          <p:cNvSpPr>
            <a:spLocks noChangeArrowheads="1"/>
          </p:cNvSpPr>
          <p:nvPr/>
        </p:nvSpPr>
        <p:spPr bwMode="auto">
          <a:xfrm>
            <a:off x="0" y="-26988"/>
            <a:ext cx="9144000" cy="1260476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развивающей </a:t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предметно-пространственной среде</a:t>
            </a:r>
          </a:p>
        </p:txBody>
      </p:sp>
      <p:pic>
        <p:nvPicPr>
          <p:cNvPr id="22531" name="Picture 5" descr="1494_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508500"/>
            <a:ext cx="23050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558149_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581525"/>
            <a:ext cx="17287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_MG_8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12875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532812" cy="52562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представлены в виде целевых ориентиров дошкольного образования, которые представляют собой социально – 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целевые ориентиры Программы выступают основаниями преемственности дошкольного и начального общего образования.</a:t>
            </a:r>
          </a:p>
        </p:txBody>
      </p:sp>
      <p:sp>
        <p:nvSpPr>
          <p:cNvPr id="24578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Требования к результатам освоения ООП 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дошкольного образования по ФГОС</a:t>
            </a:r>
            <a:r>
              <a:rPr lang="ru-RU" sz="28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4579" name="Picture 7" descr="chitaem_knigu_po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3" y="4652963"/>
            <a:ext cx="24844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ity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47938" y="1989138"/>
            <a:ext cx="463073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внимание!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01988" y="1052513"/>
            <a:ext cx="31178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Спасибо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стандарт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образования (ФГОС ДО)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 вводится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января 2014года. Предусмотрен поэтапный ввод его в течение 5 лет. </a:t>
            </a:r>
          </a:p>
          <a:p>
            <a:pPr marL="533400" indent="-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 – это нормативные правовые акты федерального уровня, представляющие собой совокупность требований, обязательных при реализации основных образовательных программ.</a:t>
            </a:r>
          </a:p>
          <a:p>
            <a:pPr marL="533400" indent="-53340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признаки стандартизации образования – объединение образовательных учреждений, единая форма, единые требования образованию и воспитанию, единый стандарт оценки качества образования, публичная отчетность ДОУ.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30188" y="1484313"/>
            <a:ext cx="8229600" cy="5068887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Полноценное проживание ребенком всех этапов детства;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взрослых, признание ребенка полноценным участником  образовательных отношений;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Сотрудничество организации с семьей;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Приобщение детей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Учет этнокультурной ситуации развития детей</a:t>
            </a:r>
            <a:r>
              <a:rPr lang="ru-RU" sz="2000" b="1" dirty="0" smtClean="0"/>
              <a:t>.</a:t>
            </a:r>
            <a:endParaRPr lang="ru-RU" sz="2000" b="1" i="1" u="sng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426075"/>
            <a:ext cx="1908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стандарта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sz="2000" b="1" dirty="0" smtClean="0"/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Сохранение единства образовательн6ого пространства Российской Федерации относительно уровня дошкольного образования.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является основой для: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программы;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вариативных примерных образовательных программ дошкольного образования (далее примерные программы);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нормативов финансового обеспечения реализации программы и нормативных затрат на оказание государственной  услуги в сфере дошкольного образования;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Объективной оценки соответствия образовательной деятельности организации требованиям стандарта;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Формирования содержания профессионального образования и дополнительного профессионального образования педагогических работников, а также проведения их аттестации;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Оказания помощи родителям в воспитании детей, охране и укреплении их физического и психического здоровья, в развитии индивидуальных способностей и необходимой коррекции их развития.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включает в себя требования к: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Структуре программы и ее объему;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Условиям реализации программы;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 освоения программы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социально-коммуникативное развитие;</a:t>
            </a:r>
          </a:p>
          <a:p>
            <a:pPr lvl="0"/>
            <a:r>
              <a:rPr lang="ru-RU" b="1" dirty="0" smtClean="0"/>
              <a:t>познавательное развитие;</a:t>
            </a:r>
          </a:p>
          <a:p>
            <a:pPr lvl="0"/>
            <a:r>
              <a:rPr lang="ru-RU" b="1" dirty="0" smtClean="0"/>
              <a:t>речевое развитие;</a:t>
            </a:r>
          </a:p>
          <a:p>
            <a:pPr lvl="0"/>
            <a:r>
              <a:rPr lang="ru-RU" b="1" dirty="0" smtClean="0"/>
              <a:t>художественно-эстетическое развитие;</a:t>
            </a:r>
          </a:p>
          <a:p>
            <a:pPr lvl="0"/>
            <a:r>
              <a:rPr lang="ru-RU" b="1" dirty="0" smtClean="0"/>
              <a:t>физическое развитие.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Формирование основ безопасности; социализация, развитие общения, нравственное воспитание;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ребенок в семье и сообществе;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самообслуживание, самостоятельность, трудовое воспитание.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Arial" charset="0"/>
            </a:endParaRPr>
          </a:p>
        </p:txBody>
      </p:sp>
      <p:sp>
        <p:nvSpPr>
          <p:cNvPr id="27652" name="AutoShape 1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80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–коммуникативное развитие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753</Words>
  <Application>Microsoft Office PowerPoint</Application>
  <PresentationFormat>Экран (4:3)</PresentationFormat>
  <Paragraphs>120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Реализация ФГОС в детском саду с учетом основной образовательной программы</vt:lpstr>
      <vt:lpstr>Презентация PowerPoint</vt:lpstr>
      <vt:lpstr> Федеральный государственный  образовательный стандарт  дошкольного образования (ФГОС ДО) </vt:lpstr>
      <vt:lpstr>Презентация PowerPoint</vt:lpstr>
      <vt:lpstr>Цели стандарта:</vt:lpstr>
      <vt:lpstr>Стандарт является основой для:</vt:lpstr>
      <vt:lpstr>Стандарт включает в себя требования к:</vt:lpstr>
      <vt:lpstr>Образовательные области:</vt:lpstr>
      <vt:lpstr>Презентация PowerPoint</vt:lpstr>
      <vt:lpstr>Познавательное развитие</vt:lpstr>
      <vt:lpstr>Речевое развитие</vt:lpstr>
      <vt:lpstr>Художественно – эстетическое развитие</vt:lpstr>
      <vt:lpstr>Физическое развитие</vt:lpstr>
      <vt:lpstr>Аспекты образовательной среды для ребенка дошкольного возраста</vt:lpstr>
      <vt:lpstr>Основная образовательная программа</vt:lpstr>
      <vt:lpstr>Требования к условиям реализации основной образовательной программы дошкольного образования включают: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старшего воспитателя  </dc:title>
  <dc:creator>Ольга</dc:creator>
  <cp:lastModifiedBy>User</cp:lastModifiedBy>
  <cp:revision>304</cp:revision>
  <cp:lastPrinted>2013-11-28T06:45:20Z</cp:lastPrinted>
  <dcterms:created xsi:type="dcterms:W3CDTF">2012-10-30T12:13:22Z</dcterms:created>
  <dcterms:modified xsi:type="dcterms:W3CDTF">2015-08-26T04:42:34Z</dcterms:modified>
</cp:coreProperties>
</file>