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1" r:id="rId2"/>
    <p:sldId id="256" r:id="rId3"/>
    <p:sldId id="258" r:id="rId4"/>
    <p:sldId id="257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1CA14-A800-4F40-B02D-38917D9FDCA2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8987C-4893-47A5-8D00-B3EE4C5EAA6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68840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Большие воздушные шары.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8987C-4893-47A5-8D00-B3EE4C5EAA6A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33543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Крупнейший в мире контейнеровоз </a:t>
            </a:r>
            <a:r>
              <a:rPr lang="ru-RU" dirty="0" err="1" smtClean="0"/>
              <a:t>Maersk</a:t>
            </a:r>
            <a:r>
              <a:rPr lang="ru-RU" dirty="0" smtClean="0"/>
              <a:t> </a:t>
            </a:r>
            <a:r>
              <a:rPr lang="ru-RU" dirty="0" err="1" smtClean="0"/>
              <a:t>Mc-Kinney</a:t>
            </a:r>
            <a:r>
              <a:rPr lang="ru-RU" dirty="0" smtClean="0"/>
              <a:t> </a:t>
            </a:r>
            <a:r>
              <a:rPr lang="ru-RU" dirty="0" err="1" smtClean="0"/>
              <a:t>Møller</a:t>
            </a:r>
            <a:r>
              <a:rPr lang="ru-RU" dirty="0" smtClean="0"/>
              <a:t> 15 июля 2013 вышел в свой первый рейс.</a:t>
            </a:r>
            <a:r>
              <a:rPr lang="ru-RU" baseline="0" dirty="0" smtClean="0"/>
              <a:t> Д</a:t>
            </a:r>
            <a:r>
              <a:rPr lang="ru-RU" dirty="0" smtClean="0"/>
              <a:t>лина 400 метров, ширина 59 метров, вместимость 18 000 контейнеров, грузоподъемность 165 </a:t>
            </a:r>
            <a:r>
              <a:rPr lang="ru-RU" dirty="0" err="1" smtClean="0"/>
              <a:t>тыс.тонн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8987C-4893-47A5-8D00-B3EE4C5EAA6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3029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Мышка уселась на спину лягушки, во время резкого подъёма воды в результате муссонных  дождей.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8987C-4893-47A5-8D00-B3EE4C5EAA6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3721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Первая российская субмарина Ефима Никонова, испытанная в 1721 году, в присутствии Петра I.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8987C-4893-47A5-8D00-B3EE4C5EAA6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2769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Самая большая в мире атомная подводная лодка Тяжелый атомный подводный крейсер стратегического назначения Дмитрий Донской.</a:t>
            </a:r>
            <a:r>
              <a:rPr lang="ru-RU" baseline="0" dirty="0" smtClean="0"/>
              <a:t> </a:t>
            </a:r>
            <a:r>
              <a:rPr lang="ru-RU" dirty="0" smtClean="0"/>
              <a:t>ТК-208 Проект 941 Акула.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8987C-4893-47A5-8D00-B3EE4C5EAA6A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03079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mtClean="0"/>
              <a:t>Атомная </a:t>
            </a:r>
            <a:r>
              <a:rPr lang="ru-RU" dirty="0" smtClean="0"/>
              <a:t>подводная лодка </a:t>
            </a:r>
            <a:r>
              <a:rPr lang="ru-RU" smtClean="0"/>
              <a:t>«Самара»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8987C-4893-47A5-8D00-B3EE4C5EAA6A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Фото-задачи </a:t>
            </a:r>
            <a:br>
              <a:rPr lang="ru-RU" dirty="0" smtClean="0"/>
            </a:br>
            <a:r>
              <a:rPr lang="ru-RU" dirty="0" smtClean="0"/>
              <a:t>на тему </a:t>
            </a:r>
            <a:r>
              <a:rPr lang="ru-RU" dirty="0" smtClean="0"/>
              <a:t>«Воздухоплавание. Плавание»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4293096"/>
            <a:ext cx="7854696" cy="17526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Физика, 7 класс</a:t>
            </a:r>
          </a:p>
          <a:p>
            <a:endParaRPr lang="ru-RU" dirty="0" smtClean="0"/>
          </a:p>
          <a:p>
            <a:r>
              <a:rPr lang="ru-RU" dirty="0" smtClean="0"/>
              <a:t>Автор: учитель физики ГБОУ СОШ с. Красный Яр</a:t>
            </a:r>
          </a:p>
          <a:p>
            <a:r>
              <a:rPr lang="ru-RU" dirty="0" smtClean="0"/>
              <a:t>Фомичева Марина Юрьевна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Фомичёва\Desktop\Фото-вопрос\Воздухоплавание_Плавание\большие воздушные шары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7" y="-1"/>
            <a:ext cx="9140873" cy="6860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33634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Фомичёва\Desktop\Фото-вопрос\Воздухоплавание_Плавание\Крупнейший в мире контейнеровоз Maersk Mc-Kinney Møller 15 июля 2013 вышел в свой первый рейс_длина 400 метров_ширина 59 метров_ вместимость 18 000 контейнеров, грузоподъемность 165 тыс.т.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607" y="116632"/>
            <a:ext cx="9091393" cy="565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48277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Фомичёва\Desktop\Фото-вопрос\Воздухоплавание_Плавание\Мышка уселась на спину лягушки, во время резкого подъёма воды в результате муссонных  дождей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50" y="0"/>
            <a:ext cx="85725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93962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Фомичёва\Desktop\Фото-вопрос\Воздухоплавание_Плавание\Первая российская субмарина Ефима Никонова, испытанная в 1721 году, в присутствии Петра 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8226"/>
            <a:ext cx="9144000" cy="6661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98005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Фомичёва\Desktop\Фото-вопрос\Воздухоплавание_Плавание\Самая большая в мире атомная подводная лодка Тяжелый атомный подводный крейсер стратегического назначения Дмитрий Донской _ТК-208_ Проект 941 Акул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11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32760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Picture 4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4286"/>
          <a:stretch/>
        </p:blipFill>
        <p:spPr bwMode="auto">
          <a:xfrm>
            <a:off x="-1" y="0"/>
            <a:ext cx="9254467" cy="59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</TotalTime>
  <Words>120</Words>
  <Application>Microsoft Office PowerPoint</Application>
  <PresentationFormat>Экран (4:3)</PresentationFormat>
  <Paragraphs>17</Paragraphs>
  <Slides>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Фото-задачи  на тему «Воздухоплавание. Плавание»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Фомичёва</dc:creator>
  <cp:lastModifiedBy>Marina</cp:lastModifiedBy>
  <cp:revision>2</cp:revision>
  <dcterms:created xsi:type="dcterms:W3CDTF">2016-02-24T08:27:54Z</dcterms:created>
  <dcterms:modified xsi:type="dcterms:W3CDTF">2016-03-11T18:43:18Z</dcterms:modified>
</cp:coreProperties>
</file>