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712" autoAdjust="0"/>
  </p:normalViewPr>
  <p:slideViewPr>
    <p:cSldViewPr>
      <p:cViewPr varScale="1">
        <p:scale>
          <a:sx n="85" d="100"/>
          <a:sy n="85" d="100"/>
        </p:scale>
        <p:origin x="-17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EBCB5-A6C0-43BD-9471-F6E39AD7C62E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0B5ED-E682-4A26-8AB6-75868F63ED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5661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0B5ED-E682-4A26-8AB6-75868F63EDF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«Шепчущая стена».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Где можно услышать шёпот собеседника на расстоянии более 100 метров?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Недалеко от австралийского города Аделаида находится водохранилище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Баросса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которое ограждает полукруглая плотина, построенная на рубеже 19—20 веков. За свои акустические свойства дамба получила прозвище «Шепчущая стена». Дело в том, что произнесённые даже шёпотом слова около одного конца стены будут хорошо слышны на другом конце, находящемся на расстоянии более 100 метров.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0B5ED-E682-4A26-8AB6-75868F63EDF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6036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Фото-вопросы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теме «Звук»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Физика, 9 класс</a:t>
            </a:r>
          </a:p>
          <a:p>
            <a:endParaRPr lang="ru-RU" dirty="0" smtClean="0"/>
          </a:p>
          <a:p>
            <a:r>
              <a:rPr lang="ru-RU" dirty="0" smtClean="0"/>
              <a:t>Автор: учитель физики ГБОУ СОШ с. Красный Яр</a:t>
            </a:r>
          </a:p>
          <a:p>
            <a:r>
              <a:rPr lang="ru-RU" dirty="0" smtClean="0"/>
              <a:t>Фомичева Марина Юрьевна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Фомичёва\Desktop\Фото-вопрос\Звук\Шепчущая стен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3688"/>
            <a:ext cx="9144000" cy="5510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3961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Экран (4:3)</PresentationFormat>
  <Paragraphs>10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Фото-вопросы  по теме «Звук» 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Фомичёва</dc:creator>
  <cp:lastModifiedBy>Marina</cp:lastModifiedBy>
  <cp:revision>3</cp:revision>
  <dcterms:created xsi:type="dcterms:W3CDTF">2016-02-24T08:35:39Z</dcterms:created>
  <dcterms:modified xsi:type="dcterms:W3CDTF">2016-03-12T17:34:43Z</dcterms:modified>
</cp:coreProperties>
</file>