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F923B-C253-4DBC-B00A-8EFB72BE751A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86089A-23B4-4064-B1C7-52A1AFD164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Физкультминутка: «</a:t>
            </a:r>
            <a:r>
              <a:rPr lang="ru-RU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Мигалочки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Светит солнышко в окошко,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Закроем глазки мы немножко.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Подержали – открываем,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теперь мы поморгаем.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Правый глазик открываем,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другой не открываем,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теперь их поменяем.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Левый глазик открываем,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другой не открываем,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Правый – левый.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105DC-8629-421C-99C4-C61521B4AC6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C0ABE9B-88FA-437A-9CCF-3EDF44FC512B}" type="datetimeFigureOut">
              <a:rPr lang="ru-RU" smtClean="0"/>
              <a:t>26.02.2016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1714BB-EBAB-48EF-BDA4-8D7EFB36A0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Гимнастика </a:t>
            </a:r>
            <a:br>
              <a:rPr lang="ru-RU" dirty="0" smtClean="0"/>
            </a:br>
            <a:r>
              <a:rPr lang="ru-RU" dirty="0" smtClean="0"/>
              <a:t>для глаз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dirty="0" err="1" smtClean="0"/>
              <a:t>Мигалочка</a:t>
            </a:r>
            <a:r>
              <a:rPr lang="ru-RU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Автор: Суворова</a:t>
            </a:r>
          </a:p>
          <a:p>
            <a:pPr algn="ctr"/>
            <a:r>
              <a:rPr lang="ru-RU" dirty="0" err="1" smtClean="0"/>
              <a:t>Анжелика</a:t>
            </a:r>
            <a:r>
              <a:rPr lang="ru-RU" dirty="0" smtClean="0"/>
              <a:t> Павловна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44" y="142852"/>
            <a:ext cx="8858312" cy="650085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http://www.bergoiata.org/fe/collected/Wildbird2001.jpg"/>
          <p:cNvPicPr>
            <a:picLocks noChangeAspect="1" noChangeArrowheads="1"/>
          </p:cNvPicPr>
          <p:nvPr/>
        </p:nvPicPr>
        <p:blipFill>
          <a:blip r:embed="rId3"/>
          <a:srcRect t="21314" r="51636" b="26732"/>
          <a:stretch>
            <a:fillRect/>
          </a:stretch>
        </p:blipFill>
        <p:spPr bwMode="auto">
          <a:xfrm>
            <a:off x="571472" y="1643050"/>
            <a:ext cx="3857652" cy="3143272"/>
          </a:xfrm>
          <a:prstGeom prst="rect">
            <a:avLst/>
          </a:prstGeom>
          <a:noFill/>
        </p:spPr>
      </p:pic>
      <p:pic>
        <p:nvPicPr>
          <p:cNvPr id="5" name="Picture 2" descr="http://www.bergoiata.org/fe/collected/Wildbird2001.jpg"/>
          <p:cNvPicPr>
            <a:picLocks noChangeAspect="1" noChangeArrowheads="1"/>
          </p:cNvPicPr>
          <p:nvPr/>
        </p:nvPicPr>
        <p:blipFill>
          <a:blip r:embed="rId3"/>
          <a:srcRect t="21314" r="51636" b="26732"/>
          <a:stretch>
            <a:fillRect/>
          </a:stretch>
        </p:blipFill>
        <p:spPr bwMode="auto">
          <a:xfrm flipH="1">
            <a:off x="4857752" y="1643050"/>
            <a:ext cx="3857652" cy="3143272"/>
          </a:xfrm>
          <a:prstGeom prst="rect">
            <a:avLst/>
          </a:prstGeom>
          <a:noFill/>
        </p:spPr>
      </p:pic>
      <p:pic>
        <p:nvPicPr>
          <p:cNvPr id="54274" name="Picture 2" descr="http://www.bergoiata.org/fe/collected/Wildbird200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2796" t="21314" b="26732"/>
          <a:stretch>
            <a:fillRect/>
          </a:stretch>
        </p:blipFill>
        <p:spPr bwMode="auto">
          <a:xfrm>
            <a:off x="5000628" y="1643050"/>
            <a:ext cx="3804476" cy="31432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4" name="Picture 2" descr="http://www.bergoiata.org/fe/collected/Wildbird200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BFFFC"/>
              </a:clrFrom>
              <a:clrTo>
                <a:srgbClr val="FBFFFC">
                  <a:alpha val="0"/>
                </a:srgbClr>
              </a:clrTo>
            </a:clrChange>
          </a:blip>
          <a:srcRect l="52796" t="21314" b="26732"/>
          <a:stretch>
            <a:fillRect/>
          </a:stretch>
        </p:blipFill>
        <p:spPr bwMode="auto">
          <a:xfrm flipH="1">
            <a:off x="500034" y="1643050"/>
            <a:ext cx="3804476" cy="3143272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2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000"/>
                            </p:stCondLst>
                            <p:childTnLst>
                              <p:par>
                                <p:cTn id="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58</Words>
  <Application>Microsoft Office PowerPoint</Application>
  <PresentationFormat>Экран (4:3)</PresentationFormat>
  <Paragraphs>15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Гимнастика  для глаз «Мигалочка»</vt:lpstr>
      <vt:lpstr>Слайд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Гимнастика  для глаз «Мигалочка»</dc:title>
  <dc:creator>User</dc:creator>
  <cp:lastModifiedBy>User</cp:lastModifiedBy>
  <cp:revision>1</cp:revision>
  <dcterms:created xsi:type="dcterms:W3CDTF">2016-02-26T13:36:45Z</dcterms:created>
  <dcterms:modified xsi:type="dcterms:W3CDTF">2016-02-26T13:38:41Z</dcterms:modified>
</cp:coreProperties>
</file>