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3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455988" y="1987550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170021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244633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000240"/>
            <a:ext cx="6048375" cy="1109662"/>
          </a:xfrm>
        </p:spPr>
        <p:txBody>
          <a:bodyPr/>
          <a:lstStyle/>
          <a:p>
            <a:pPr algn="ctr"/>
            <a:r>
              <a:rPr lang="ru-RU" dirty="0" smtClean="0"/>
              <a:t>Триггеры в </a:t>
            </a:r>
            <a:r>
              <a:rPr lang="ru-RU" dirty="0" err="1" smtClean="0"/>
              <a:t>PowerPoint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6942" y="3857628"/>
            <a:ext cx="5607058" cy="839786"/>
          </a:xfrm>
        </p:spPr>
        <p:txBody>
          <a:bodyPr/>
          <a:lstStyle/>
          <a:p>
            <a:pPr algn="ctr"/>
            <a:r>
              <a:rPr lang="ru-RU" dirty="0" smtClean="0"/>
              <a:t>Автор Суворова </a:t>
            </a:r>
            <a:r>
              <a:rPr lang="ru-RU" dirty="0" err="1" smtClean="0"/>
              <a:t>Анжелика</a:t>
            </a:r>
            <a:r>
              <a:rPr lang="ru-RU" dirty="0" smtClean="0"/>
              <a:t> Павловна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08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_DiscoSerif" pitchFamily="18" charset="-52"/>
              </a:rPr>
              <a:t>Найди лишнее</a:t>
            </a:r>
            <a:endParaRPr lang="ru-RU" dirty="0">
              <a:solidFill>
                <a:srgbClr val="FFFF00"/>
              </a:solidFill>
              <a:latin typeface="a_DiscoSerif" pitchFamily="18" charset="-52"/>
            </a:endParaRPr>
          </a:p>
        </p:txBody>
      </p:sp>
      <p:pic>
        <p:nvPicPr>
          <p:cNvPr id="4" name="Содержимое 3" descr="кабачок.jpg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1643050"/>
            <a:ext cx="2857520" cy="1801661"/>
          </a:xfrm>
        </p:spPr>
      </p:pic>
      <p:pic>
        <p:nvPicPr>
          <p:cNvPr id="5" name="Рисунок 4" descr="помидор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3714752"/>
            <a:ext cx="2643206" cy="1982405"/>
          </a:xfrm>
          <a:prstGeom prst="rect">
            <a:avLst/>
          </a:prstGeom>
        </p:spPr>
      </p:pic>
      <p:pic>
        <p:nvPicPr>
          <p:cNvPr id="6" name="Рисунок 5" descr="клубника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928802"/>
            <a:ext cx="2792396" cy="1571636"/>
          </a:xfrm>
          <a:prstGeom prst="rect">
            <a:avLst/>
          </a:prstGeom>
        </p:spPr>
      </p:pic>
      <p:pic>
        <p:nvPicPr>
          <p:cNvPr id="7" name="Рисунок 6" descr="подберёзовик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3857628"/>
            <a:ext cx="2628920" cy="164307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43800" cy="16430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1 Для создания игры «Найди лишнее» на слайд размещаем три изображения объединенные одной темой, и одно изображение, которое будет лишним.</a:t>
            </a:r>
            <a:endParaRPr lang="ru-RU" sz="2400" dirty="0"/>
          </a:p>
        </p:txBody>
      </p:sp>
      <p:pic>
        <p:nvPicPr>
          <p:cNvPr id="4" name="Содержимое 3" descr="кабачо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214554"/>
            <a:ext cx="1500198" cy="2156535"/>
          </a:xfrm>
        </p:spPr>
      </p:pic>
      <p:pic>
        <p:nvPicPr>
          <p:cNvPr id="5" name="Рисунок 4" descr="помидо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857364"/>
            <a:ext cx="2600333" cy="1725529"/>
          </a:xfrm>
          <a:prstGeom prst="rect">
            <a:avLst/>
          </a:prstGeom>
        </p:spPr>
      </p:pic>
      <p:pic>
        <p:nvPicPr>
          <p:cNvPr id="6" name="Рисунок 5" descr="клубн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500438"/>
            <a:ext cx="1350244" cy="1759410"/>
          </a:xfrm>
          <a:prstGeom prst="rect">
            <a:avLst/>
          </a:prstGeom>
        </p:spPr>
      </p:pic>
      <p:pic>
        <p:nvPicPr>
          <p:cNvPr id="7" name="Рисунок 6" descr="подберёзовик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9124" y="3571876"/>
            <a:ext cx="1819030" cy="188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438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2. Настраиваем анимацию входа.</a:t>
            </a:r>
            <a:br>
              <a:rPr lang="ru-RU" sz="2400" dirty="0" smtClean="0"/>
            </a:br>
            <a:r>
              <a:rPr lang="ru-RU" sz="2400" dirty="0" smtClean="0"/>
              <a:t>Для этого выделяем все элементы с нажатой «</a:t>
            </a:r>
            <a:r>
              <a:rPr lang="en-US" sz="2400" dirty="0" smtClean="0"/>
              <a:t>Ctrl</a:t>
            </a:r>
            <a:r>
              <a:rPr lang="ru-RU" sz="2400" dirty="0" smtClean="0"/>
              <a:t>»,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214422"/>
            <a:ext cx="3357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285860"/>
            <a:ext cx="3357586" cy="16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6286512" y="1571612"/>
            <a:ext cx="78581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57686" y="2214554"/>
            <a:ext cx="157163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2" idx="3"/>
            <a:endCxn id="13" idx="0"/>
          </p:cNvCxnSpPr>
          <p:nvPr/>
        </p:nvCxnSpPr>
        <p:spPr>
          <a:xfrm rot="5400000">
            <a:off x="5573030" y="1385991"/>
            <a:ext cx="399037" cy="1258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57158" y="3143248"/>
            <a:ext cx="5643602" cy="3143272"/>
            <a:chOff x="1785918" y="3143248"/>
            <a:chExt cx="5643602" cy="314327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/>
            <a:srcRect r="-587"/>
            <a:stretch>
              <a:fillRect/>
            </a:stretch>
          </p:blipFill>
          <p:spPr bwMode="auto">
            <a:xfrm>
              <a:off x="1785918" y="3143248"/>
              <a:ext cx="5643602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Овал 19"/>
            <p:cNvSpPr/>
            <p:nvPr/>
          </p:nvSpPr>
          <p:spPr>
            <a:xfrm>
              <a:off x="4572000" y="3500438"/>
              <a:ext cx="1714512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214546" y="3786190"/>
              <a:ext cx="1714512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357686" y="3786190"/>
              <a:ext cx="1714512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00562" y="328612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43372" y="350043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3108" y="357187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071942"/>
            <a:ext cx="24383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6072198" y="5500702"/>
            <a:ext cx="2786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Мы настроили анимацию входа для всех элементов одновременно по щелчку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7015154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3. Настраиваем выделение на правильный ответ( в нашем случае искомый лишний предмет будет мухомор.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500570"/>
            <a:ext cx="35719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Работаем с «Мухомором»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Выделяем→ «Добавить эффект» → «Выделение» → «Изменение размера.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41" y="1500174"/>
            <a:ext cx="398508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3929090" cy="305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0" y="4643446"/>
            <a:ext cx="428628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Выбираем наш добавленный эффект «2»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 →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Нажимаем на треугольник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→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«Параметры эффектов» → «Изменение размера.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643470" cy="273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3643338" cy="262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43372" y="1285860"/>
            <a:ext cx="4500594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появившемся окне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выбираем «Время» → «Переключатели» → отмечаем «Начать выполнение эффекта при щелчке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по объекту (у нас это Рисунок 5)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6248" y="3714752"/>
            <a:ext cx="4500594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Возвращаемся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и выбираем «Эффект» → «Звук» → выбираем «Колокольчики(приятный, мелодичный)»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+mj-lt"/>
                <a:ea typeface="+mj-ea"/>
                <a:cs typeface="+mj-cs"/>
              </a:rPr>
              <a:t>При нажатии на </a:t>
            </a:r>
            <a:r>
              <a:rPr lang="ru-RU" sz="1600" baseline="0" dirty="0" err="1" smtClean="0">
                <a:latin typeface="+mj-lt"/>
                <a:ea typeface="+mj-ea"/>
                <a:cs typeface="+mj-cs"/>
              </a:rPr>
              <a:t>граммофончик</a:t>
            </a:r>
            <a:r>
              <a:rPr lang="ru-RU" sz="1600" baseline="0" dirty="0" smtClean="0">
                <a:latin typeface="+mj-lt"/>
                <a:ea typeface="+mj-ea"/>
                <a:cs typeface="+mj-cs"/>
              </a:rPr>
              <a:t> можно прослушать мелодию.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Также можно выбрать свой звук в формате </a:t>
            </a:r>
            <a:r>
              <a:rPr lang="en-US" sz="1600" dirty="0" smtClean="0">
                <a:latin typeface="+mj-lt"/>
                <a:ea typeface="+mj-ea"/>
                <a:cs typeface="+mj-cs"/>
              </a:rPr>
              <a:t>wav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.</a:t>
            </a:r>
            <a:r>
              <a:rPr lang="ru-RU" sz="1600" baseline="0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285728"/>
            <a:ext cx="7015154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Настраиваем выделение на  не правильные ответы(те, которые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объединены одной темой).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3357562"/>
            <a:ext cx="35719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1. Выделяем→ «Добавить эффект» → «Выделение» → «Прозрачность».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3214710" cy="226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6248" y="1071546"/>
            <a:ext cx="450059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В появившемся окне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выбираем «Время» → «Переключатели» → отмечаем «Начать выполнение эффекта при щелчке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по объекту (у нас это Содержимое 3)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r="-8399"/>
          <a:stretch>
            <a:fillRect/>
          </a:stretch>
        </p:blipFill>
        <p:spPr bwMode="auto">
          <a:xfrm>
            <a:off x="928662" y="3929066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5572140"/>
            <a:ext cx="4786314" cy="12858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 Выбираем наш добавленный эффект «2»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 →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Нажимаем на треугольник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→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«Параметры эффектов» → «Изменение размера.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57686" y="2285992"/>
            <a:ext cx="450059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Возвращаемся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и выбираем «Эффект» → «Звук» → выбираем «Напряжение»</a:t>
            </a:r>
            <a:r>
              <a:rPr lang="ru-RU" sz="1600" baseline="0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143248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429000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072066" y="5786454"/>
            <a:ext cx="371480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Мы настроили два триггера.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По аналогии выполняем остальное для оставшихся двух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500042"/>
            <a:ext cx="8229600" cy="53578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После того, как наш слайд сделан, мы можем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сделать серию однотипных заданий по разным темам. Для этого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Копируем готовый слайд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Выделяем изображение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Выбираем «Изменить рисунок»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457200" lvl="0" indent="-457200" algn="ctr">
              <a:spcBef>
                <a:spcPct val="0"/>
              </a:spcBef>
              <a:buFontTx/>
              <a:buAutoNum type="arabicPeriod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Меняем все «не правильные (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объедененные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одной темой) », затем «правильный (лишний)» ответы.</a:t>
            </a:r>
          </a:p>
          <a:p>
            <a:pPr marL="457200" lvl="0" indent="-457200" algn="ctr">
              <a:spcBef>
                <a:spcPct val="0"/>
              </a:spcBef>
              <a:buFontTx/>
              <a:buAutoNum type="arabicPeriod"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457200" lvl="0" indent="-457200" algn="ctr">
              <a:spcBef>
                <a:spcPct val="0"/>
              </a:spcBef>
              <a:buFontTx/>
              <a:buAutoNum type="arabicPeriod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Меняем местами.   </a:t>
            </a:r>
          </a:p>
          <a:p>
            <a:pPr marL="457200" lvl="0" indent="-457200" algn="ctr">
              <a:spcBef>
                <a:spcPct val="0"/>
              </a:spcBef>
              <a:buFontTx/>
              <a:buAutoNum type="arabicPeriod"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457200" lvl="0" indent="-457200" algn="ctr">
              <a:spcBef>
                <a:spcPct val="0"/>
              </a:spcBef>
              <a:buFontTx/>
              <a:buAutoNum type="arabicPeriod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Смотрим что у нас получилось.</a:t>
            </a:r>
          </a:p>
          <a:p>
            <a:pPr marL="457200" lvl="0" indent="-457200" algn="ctr">
              <a:spcBef>
                <a:spcPct val="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553200" cy="508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_DiscoSerif" pitchFamily="18" charset="-52"/>
              </a:rPr>
              <a:t>Найди лишнее</a:t>
            </a:r>
            <a:endParaRPr lang="ru-RU" dirty="0">
              <a:solidFill>
                <a:schemeClr val="bg1"/>
              </a:solidFill>
              <a:latin typeface="a_DiscoSerif" pitchFamily="18" charset="-52"/>
            </a:endParaRPr>
          </a:p>
        </p:txBody>
      </p:sp>
      <p:pic>
        <p:nvPicPr>
          <p:cNvPr id="4" name="Содержимое 3" descr="кабачок.jpg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1785926"/>
            <a:ext cx="1500198" cy="2156535"/>
          </a:xfrm>
        </p:spPr>
      </p:pic>
      <p:pic>
        <p:nvPicPr>
          <p:cNvPr id="5" name="Рисунок 4" descr="помидор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1785926"/>
            <a:ext cx="2600333" cy="1725529"/>
          </a:xfrm>
          <a:prstGeom prst="rect">
            <a:avLst/>
          </a:prstGeom>
        </p:spPr>
      </p:pic>
      <p:pic>
        <p:nvPicPr>
          <p:cNvPr id="6" name="Рисунок 5" descr="клубника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4000504"/>
            <a:ext cx="1535085" cy="2000264"/>
          </a:xfrm>
          <a:prstGeom prst="rect">
            <a:avLst/>
          </a:prstGeom>
        </p:spPr>
      </p:pic>
      <p:pic>
        <p:nvPicPr>
          <p:cNvPr id="7" name="Рисунок 6" descr="подберёзовик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357818" y="4214818"/>
            <a:ext cx="1819030" cy="18871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14414" y="642918"/>
            <a:ext cx="6553200" cy="508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_DiscoSerif" pitchFamily="18" charset="-52"/>
              </a:rPr>
              <a:t>Найди лишнее</a:t>
            </a:r>
            <a:endParaRPr lang="ru-RU" dirty="0">
              <a:solidFill>
                <a:srgbClr val="FF0000"/>
              </a:solidFill>
              <a:latin typeface="a_DiscoSerif" pitchFamily="18" charset="-52"/>
            </a:endParaRPr>
          </a:p>
        </p:txBody>
      </p:sp>
      <p:pic>
        <p:nvPicPr>
          <p:cNvPr id="4" name="Содержимое 3" descr="кабачок.jpg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643050"/>
            <a:ext cx="3000396" cy="2009610"/>
          </a:xfrm>
        </p:spPr>
      </p:pic>
      <p:pic>
        <p:nvPicPr>
          <p:cNvPr id="5" name="Рисунок 4" descr="помидор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3571876"/>
            <a:ext cx="4071966" cy="2657059"/>
          </a:xfrm>
          <a:prstGeom prst="rect">
            <a:avLst/>
          </a:prstGeom>
        </p:spPr>
      </p:pic>
      <p:pic>
        <p:nvPicPr>
          <p:cNvPr id="6" name="Рисунок 5" descr="клубника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1857364"/>
            <a:ext cx="2146463" cy="1428760"/>
          </a:xfrm>
          <a:prstGeom prst="rect">
            <a:avLst/>
          </a:prstGeom>
        </p:spPr>
      </p:pic>
      <p:pic>
        <p:nvPicPr>
          <p:cNvPr id="7" name="Рисунок 6" descr="подберёзовик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571876"/>
            <a:ext cx="3357586" cy="24553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2">
  <a:themeElements>
    <a:clrScheme name="00001 4">
      <a:dk1>
        <a:srgbClr val="4D4D4D"/>
      </a:dk1>
      <a:lt1>
        <a:srgbClr val="FFFFFF"/>
      </a:lt1>
      <a:dk2>
        <a:srgbClr val="4D4D4D"/>
      </a:dk2>
      <a:lt2>
        <a:srgbClr val="6600CC"/>
      </a:lt2>
      <a:accent1>
        <a:srgbClr val="51358C"/>
      </a:accent1>
      <a:accent2>
        <a:srgbClr val="FF5050"/>
      </a:accent2>
      <a:accent3>
        <a:srgbClr val="FFFFFF"/>
      </a:accent3>
      <a:accent4>
        <a:srgbClr val="404040"/>
      </a:accent4>
      <a:accent5>
        <a:srgbClr val="B3AEC5"/>
      </a:accent5>
      <a:accent6>
        <a:srgbClr val="E74848"/>
      </a:accent6>
      <a:hlink>
        <a:srgbClr val="CCCCFF"/>
      </a:hlink>
      <a:folHlink>
        <a:srgbClr val="DDDDDD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146</TotalTime>
  <Words>348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Тема12</vt:lpstr>
      <vt:lpstr>Триггеры в PowerPoint </vt:lpstr>
      <vt:lpstr>1 Для создания игры «Найди лишнее» на слайд размещаем три изображения объединенные одной темой, и одно изображение, которое будет лишним.</vt:lpstr>
      <vt:lpstr>2. Настраиваем анимацию входа. Для этого выделяем все элементы с нажатой «Ctrl», </vt:lpstr>
      <vt:lpstr>3. Настраиваем выделение на правильный ответ( в нашем случае искомый лишний предмет будет мухомор.</vt:lpstr>
      <vt:lpstr>Слайд 5</vt:lpstr>
      <vt:lpstr>Слайд 6</vt:lpstr>
      <vt:lpstr>Слайд 7</vt:lpstr>
      <vt:lpstr>Найди лишнее</vt:lpstr>
      <vt:lpstr>Найди лишнее</vt:lpstr>
      <vt:lpstr>Найди лишнее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User</dc:creator>
  <cp:lastModifiedBy>User</cp:lastModifiedBy>
  <cp:revision>20</cp:revision>
  <dcterms:created xsi:type="dcterms:W3CDTF">2016-02-24T10:23:08Z</dcterms:created>
  <dcterms:modified xsi:type="dcterms:W3CDTF">2016-03-12T13:54:51Z</dcterms:modified>
</cp:coreProperties>
</file>