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59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600"/>
    <a:srgbClr val="6C2900"/>
    <a:srgbClr val="2597FF"/>
    <a:srgbClr val="FF9E1D"/>
    <a:srgbClr val="D68B1C"/>
    <a:srgbClr val="609600"/>
    <a:srgbClr val="6CA800"/>
    <a:srgbClr val="EE7D00"/>
    <a:srgbClr val="552579"/>
    <a:srgbClr val="D0962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214" autoAdjust="0"/>
    <p:restoredTop sz="94660"/>
  </p:normalViewPr>
  <p:slideViewPr>
    <p:cSldViewPr>
      <p:cViewPr varScale="1">
        <p:scale>
          <a:sx n="69" d="100"/>
          <a:sy n="69" d="100"/>
        </p:scale>
        <p:origin x="-4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0AD1C-138C-4FC4-A2B2-7E534D7FA335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2F3F5-107E-4F22-A0F8-8A42B46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2F3F5-107E-4F22-A0F8-8A42B46E81D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497935"/>
            <a:ext cx="7940660" cy="610820"/>
          </a:xfrm>
          <a:effectLst>
            <a:outerShdw blurRad="50800" dist="38100" dir="2700000" algn="tl" rotWithShape="0">
              <a:prstClr val="black">
                <a:alpha val="71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794066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  <a:effectLst>
            <a:outerShdw blurRad="50800" dist="38100" dir="2700000" algn="tl" rotWithShape="0">
              <a:prstClr val="black">
                <a:alpha val="56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4123035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8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8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4357695"/>
            <a:ext cx="8551480" cy="903766"/>
          </a:xfrm>
          <a:effectLst>
            <a:outerShdw blurRad="50800" dist="38100" dir="2700000" algn="tl" rotWithShape="0">
              <a:prstClr val="black">
                <a:alpha val="63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Программа </a:t>
            </a:r>
            <a:r>
              <a:rPr lang="ru-RU" dirty="0" err="1" smtClean="0"/>
              <a:t>Power</a:t>
            </a:r>
            <a:r>
              <a:rPr lang="ru-RU" dirty="0" smtClean="0"/>
              <a:t> </a:t>
            </a:r>
            <a:r>
              <a:rPr lang="ru-RU" dirty="0" err="1" smtClean="0"/>
              <a:t>Point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краткий обзор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5566870"/>
            <a:ext cx="8551480" cy="1068937"/>
          </a:xfrm>
        </p:spPr>
        <p:txBody>
          <a:bodyPr>
            <a:normAutofit/>
          </a:bodyPr>
          <a:lstStyle/>
          <a:p>
            <a:r>
              <a:rPr lang="ru-RU" dirty="0" smtClean="0"/>
              <a:t>Автор : Суворова </a:t>
            </a:r>
            <a:r>
              <a:rPr lang="ru-RU" dirty="0" err="1" smtClean="0"/>
              <a:t>Анжелика</a:t>
            </a:r>
            <a:r>
              <a:rPr lang="ru-RU" dirty="0" smtClean="0"/>
              <a:t> Павловна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2714620"/>
            <a:ext cx="7607027" cy="353450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ru-RU" dirty="0" smtClean="0"/>
              <a:t>    Программа </a:t>
            </a:r>
            <a:r>
              <a:rPr lang="ru-RU" dirty="0" err="1" smtClean="0"/>
              <a:t>PowerPoint</a:t>
            </a:r>
            <a:r>
              <a:rPr lang="ru-RU" dirty="0" smtClean="0"/>
              <a:t> входит в состав офиса от компании </a:t>
            </a:r>
            <a:r>
              <a:rPr lang="ru-RU" dirty="0" err="1" smtClean="0"/>
              <a:t>Microsoft</a:t>
            </a:r>
            <a:r>
              <a:rPr lang="ru-RU" dirty="0" smtClean="0"/>
              <a:t>. В ней можно создавать презентации любого содержания: от детских работ до научных презентаций, от фотоальбома до видеоролика. На слайдах можно размещать любого рода информацию: видео, фотографии, текст, диаграммы</a:t>
            </a:r>
            <a:endParaRPr lang="en-US" dirty="0"/>
          </a:p>
        </p:txBody>
      </p:sp>
      <p:pic>
        <p:nvPicPr>
          <p:cNvPr id="3074" name="Picture 2" descr="https://c2.staticflickr.com/6/5249/5333034004_6d6101fa5a_b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428604"/>
            <a:ext cx="2571768" cy="2571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6108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Создание документа в программе </a:t>
            </a:r>
            <a:r>
              <a:rPr lang="en-US" dirty="0" smtClean="0"/>
              <a:t>PowerPoint </a:t>
            </a:r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2428868"/>
            <a:ext cx="3429024" cy="126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357430"/>
            <a:ext cx="4286280" cy="4165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2357430"/>
            <a:ext cx="4328399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2357430"/>
            <a:ext cx="4286280" cy="416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928662" y="1714488"/>
            <a:ext cx="27735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Способ № 1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0694" y="1714488"/>
            <a:ext cx="27735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Способ № 2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14282" y="3357562"/>
            <a:ext cx="71438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85720" y="5500702"/>
            <a:ext cx="2714644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57158" y="3571876"/>
            <a:ext cx="1143008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00034" y="4786322"/>
            <a:ext cx="2143140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14612" y="2428868"/>
            <a:ext cx="624086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28926" y="2643182"/>
            <a:ext cx="135732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Овал 20"/>
          <p:cNvSpPr/>
          <p:nvPr/>
        </p:nvSpPr>
        <p:spPr>
          <a:xfrm>
            <a:off x="2786050" y="5143512"/>
            <a:ext cx="3000396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429124" y="3071810"/>
            <a:ext cx="121444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857884" y="3429000"/>
            <a:ext cx="92869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0.33836 -0.19931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2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1" grpId="0" animBg="1"/>
      <p:bldP spid="21" grpId="1" animBg="1"/>
      <p:bldP spid="21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399353" cy="86883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Рассмотрим верхнее меню программы.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214422"/>
            <a:ext cx="943116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500034" y="5072074"/>
            <a:ext cx="7399353" cy="8688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Вкладка меню "Файл".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0" y="1214422"/>
            <a:ext cx="1071538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1204358"/>
            <a:ext cx="6715172" cy="565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000628" y="2714620"/>
            <a:ext cx="3677937" cy="353450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ru-RU" dirty="0" smtClean="0"/>
              <a:t>    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572264" y="1643050"/>
            <a:ext cx="3357586" cy="3071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schemeClr val="bg1"/>
                </a:solidFill>
              </a:rPr>
              <a:t>В этом меню можно сохранить (в разных расширениях), создать или распечатать презентацию, закрыть программу.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1214414" y="357166"/>
            <a:ext cx="7399353" cy="8688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Интерфейс программы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0.00139 -0.6807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8" grpId="1" animBg="1"/>
      <p:bldP spid="8" grpId="2" animBg="1"/>
      <p:bldP spid="15" grpId="0"/>
      <p:bldP spid="9" grpId="0"/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1142976" y="357166"/>
            <a:ext cx="7399353" cy="8688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Вкладка меню «Главная».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000628" y="2714620"/>
            <a:ext cx="3677937" cy="353450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ru-RU" dirty="0" smtClean="0"/>
              <a:t>    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357290" y="4357694"/>
            <a:ext cx="6929486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schemeClr val="bg1"/>
                </a:solidFill>
              </a:rPr>
              <a:t>     Здесь доступны функции: создать слайд, рисование, поиск и замена, можно выбрать готовые макеты слайдов, настроить шрифт и отображение текста.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491" y="1142984"/>
            <a:ext cx="8849665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Овал 7"/>
          <p:cNvSpPr/>
          <p:nvPr/>
        </p:nvSpPr>
        <p:spPr>
          <a:xfrm>
            <a:off x="571472" y="1357298"/>
            <a:ext cx="1071538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1142976" y="357166"/>
            <a:ext cx="7399353" cy="8688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Вкладка меню «Вставка».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142976" y="4429132"/>
            <a:ext cx="6929486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schemeClr val="bg1"/>
                </a:solidFill>
              </a:rPr>
              <a:t>     Позволяет размещать различный </a:t>
            </a:r>
            <a:r>
              <a:rPr lang="ru-RU" sz="2400" dirty="0" err="1" smtClean="0">
                <a:solidFill>
                  <a:schemeClr val="bg1"/>
                </a:solidFill>
              </a:rPr>
              <a:t>контент</a:t>
            </a:r>
            <a:r>
              <a:rPr lang="ru-RU" sz="2400" dirty="0" smtClean="0">
                <a:solidFill>
                  <a:schemeClr val="bg1"/>
                </a:solidFill>
              </a:rPr>
              <a:t> на слайдах: музыку, видеоролики, картинки и фотографии, текст.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1142976" y="357166"/>
            <a:ext cx="7399353" cy="8688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Вкладка меню «Дизайн».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14414" y="4429132"/>
            <a:ext cx="6929486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schemeClr val="bg1"/>
                </a:solidFill>
              </a:rPr>
              <a:t>     Есть опции изменения темы, цвета, шрифтов и добавления эффектов. Можно изменить ориентацию слайда (с горизонтальной на вертикальную).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1295376" y="509566"/>
            <a:ext cx="7399353" cy="8688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Вкладка меню «Анимация».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509690" y="4510094"/>
            <a:ext cx="6929486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schemeClr val="bg1"/>
                </a:solidFill>
              </a:rPr>
              <a:t>     Можно добавлять эффекты анимации в слайды. Причем, анимировать можно как всю страницу, так и ее часть.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1428728" y="428604"/>
            <a:ext cx="7399353" cy="8688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Вкладка меню «Показ слайдов».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643042" y="4429132"/>
            <a:ext cx="6929486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schemeClr val="bg1"/>
                </a:solidFill>
              </a:rPr>
              <a:t>Здесь можно начать просмотр </a:t>
            </a:r>
            <a:r>
              <a:rPr lang="ru-RU" sz="2400" dirty="0" err="1" smtClean="0">
                <a:solidFill>
                  <a:schemeClr val="bg1"/>
                </a:solidFill>
              </a:rPr>
              <a:t>презентациии</a:t>
            </a:r>
            <a:r>
              <a:rPr lang="ru-RU" sz="2400" dirty="0" smtClean="0">
                <a:solidFill>
                  <a:schemeClr val="bg1"/>
                </a:solidFill>
              </a:rPr>
              <a:t> настроить ее отображение. Можно настроить показ на несколько экранов, включить звуковое сопровождение.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1428728" y="428604"/>
            <a:ext cx="7399353" cy="8688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Вкладка меню «Рецензирование».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643042" y="4429132"/>
            <a:ext cx="6929486" cy="21431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schemeClr val="bg1"/>
                </a:solidFill>
              </a:rPr>
              <a:t>Данные настройки полезны, когда презентацию разрабатывают несколько человек. Можно оставлять замечания другим разработчикам. Также можно проверить орфографию текста, перевести его на иностранный язык (используя встроенный или сторонний переводчик).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itle 3"/>
          <p:cNvSpPr txBox="1">
            <a:spLocks/>
          </p:cNvSpPr>
          <p:nvPr/>
        </p:nvSpPr>
        <p:spPr>
          <a:xfrm>
            <a:off x="1071538" y="428604"/>
            <a:ext cx="7399353" cy="8688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Вкладка меню «Вид».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928662" y="4429132"/>
            <a:ext cx="7572428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schemeClr val="bg1"/>
                </a:solidFill>
              </a:rPr>
              <a:t>Опции позволяют изменить масштаб и цветовую гамму слайдов. Опытные пользователи активно используют встроенные или собственные макросы.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07968 -0.0071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68 -0.00718 L 0.1743 -0.0071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431 -0.00718 L 0.26892 -0.00718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3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93 -0.00718 L 0.39045 -0.00718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63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045 -0.00718 L 0.52066 -0.00718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63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066 -0.00718 L 0.646 -0.00718 " pathEditMode="relative" rAng="0" ptsTypes="AA">
                                      <p:cBhvr>
                                        <p:cTn id="19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5" grpId="0"/>
      <p:bldP spid="15" grpId="1"/>
      <p:bldP spid="8" grpId="0" animBg="1"/>
      <p:bldP spid="8" grpId="1" animBg="1"/>
      <p:bldP spid="8" grpId="3" animBg="1"/>
      <p:bldP spid="8" grpId="4" animBg="1"/>
      <p:bldP spid="8" grpId="5" animBg="1"/>
      <p:bldP spid="8" grpId="6" animBg="1"/>
      <p:bldP spid="8" grpId="7" animBg="1"/>
      <p:bldP spid="11" grpId="0"/>
      <p:bldP spid="11" grpId="1"/>
      <p:bldP spid="13" grpId="0"/>
      <p:bldP spid="13" grpId="1"/>
      <p:bldP spid="9" grpId="0"/>
      <p:bldP spid="9" grpId="1"/>
      <p:bldP spid="12" grpId="0"/>
      <p:bldP spid="12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000628" y="2714620"/>
            <a:ext cx="3677937" cy="353450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ru-RU" dirty="0" smtClean="0"/>
              <a:t>    </a:t>
            </a:r>
            <a:endParaRPr lang="en-US" dirty="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1142976" y="357166"/>
            <a:ext cx="7399353" cy="8688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Дополнительные элементы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214422"/>
            <a:ext cx="3071834" cy="282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142984"/>
            <a:ext cx="192882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571612"/>
            <a:ext cx="3290865" cy="472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/>
          <a:srcRect r="-1969"/>
          <a:stretch>
            <a:fillRect/>
          </a:stretch>
        </p:blipFill>
        <p:spPr bwMode="auto">
          <a:xfrm>
            <a:off x="3643306" y="5429264"/>
            <a:ext cx="5500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Прямоугольник 18"/>
          <p:cNvSpPr/>
          <p:nvPr/>
        </p:nvSpPr>
        <p:spPr>
          <a:xfrm>
            <a:off x="4143372" y="2643182"/>
            <a:ext cx="43577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Чтобы отменить ваши действия или вернуть предыдущие, нажимаем на стрелочки: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14744" y="4000504"/>
            <a:ext cx="54292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Верхнюю панель быстрых команд можно настроить под себя, выбрав полезные операции. В ней будут отображаться только те пункты, которые помечены галочкой.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14744" y="4000504"/>
            <a:ext cx="54292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 строке состояния, в правой части - кнопки для переключения режимов отображения презентации + изменение масштаба.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6"/>
          <a:srcRect l="-357"/>
          <a:stretch>
            <a:fillRect/>
          </a:stretch>
        </p:blipFill>
        <p:spPr bwMode="auto">
          <a:xfrm>
            <a:off x="3286084" y="5429264"/>
            <a:ext cx="585791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Прямоугольник 22"/>
          <p:cNvSpPr/>
          <p:nvPr/>
        </p:nvSpPr>
        <p:spPr>
          <a:xfrm>
            <a:off x="3500430" y="4143380"/>
            <a:ext cx="5429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 левой части -вы видите номер активного слайда и выбранный язык текста.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19" grpId="1"/>
      <p:bldP spid="20" grpId="0"/>
      <p:bldP spid="20" grpId="2"/>
      <p:bldP spid="21" grpId="0"/>
      <p:bldP spid="21" grpId="1"/>
      <p:bldP spid="23" grpId="0"/>
      <p:bldP spid="2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000628" y="2714620"/>
            <a:ext cx="3677937" cy="353450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ru-RU" dirty="0" smtClean="0"/>
              <a:t>    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500174"/>
            <a:ext cx="259224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3"/>
          <p:cNvSpPr txBox="1">
            <a:spLocks/>
          </p:cNvSpPr>
          <p:nvPr/>
        </p:nvSpPr>
        <p:spPr>
          <a:xfrm>
            <a:off x="1142976" y="357166"/>
            <a:ext cx="7399353" cy="8688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Сохранение документа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86578" y="1500174"/>
            <a:ext cx="500066" cy="5000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259224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Скругленный прямоугольник 15"/>
          <p:cNvSpPr/>
          <p:nvPr/>
        </p:nvSpPr>
        <p:spPr>
          <a:xfrm>
            <a:off x="642910" y="1571612"/>
            <a:ext cx="642942" cy="64294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00174"/>
            <a:ext cx="545160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Скругленный прямоугольник 16"/>
          <p:cNvSpPr/>
          <p:nvPr/>
        </p:nvSpPr>
        <p:spPr>
          <a:xfrm>
            <a:off x="428596" y="3143248"/>
            <a:ext cx="1500198" cy="5000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2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369</Words>
  <Application>Microsoft Office PowerPoint</Application>
  <PresentationFormat>Экран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Программа Power Point краткий обзор</vt:lpstr>
      <vt:lpstr>Слайд 2</vt:lpstr>
      <vt:lpstr>Создание документа в программе PowerPoint </vt:lpstr>
      <vt:lpstr>Рассмотрим верхнее меню программы.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User</cp:lastModifiedBy>
  <cp:revision>90</cp:revision>
  <dcterms:created xsi:type="dcterms:W3CDTF">2013-08-21T19:17:07Z</dcterms:created>
  <dcterms:modified xsi:type="dcterms:W3CDTF">2016-03-12T13:53:16Z</dcterms:modified>
</cp:coreProperties>
</file>