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0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qli.ru/wp-content/uploads/colour1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лияние цвет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Мир полон красок и света. </a:t>
            </a:r>
            <a:endParaRPr lang="ru-RU" sz="32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С самого рождения мы окружены цветом. Он сопровождает нас повсюду и всегда.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esktop\К педсовету\0_72385_37b0d6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72030" cy="688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Теплые и холодные  цвета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50016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Эмоциональные ассоциации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Сергей\Desktop\К педсовету\emocii-v-dizain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562501" cy="530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Цветовосприятие</a:t>
            </a:r>
            <a:r>
              <a:rPr lang="ru-RU" b="1" dirty="0" smtClean="0"/>
              <a:t> – </a:t>
            </a:r>
            <a:br>
              <a:rPr lang="ru-RU" b="1" dirty="0" smtClean="0"/>
            </a:br>
            <a:r>
              <a:rPr lang="ru-RU" b="1" dirty="0" smtClean="0"/>
              <a:t>культура цвета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Сергей\Desktop\К педсовету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2592288" cy="1944216"/>
          </a:xfrm>
          <a:prstGeom prst="rect">
            <a:avLst/>
          </a:prstGeom>
          <a:noFill/>
        </p:spPr>
      </p:pic>
      <p:pic>
        <p:nvPicPr>
          <p:cNvPr id="1029" name="Picture 5" descr="C:\Users\Сергей\Desktop\К педсовету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2664296" cy="1987975"/>
          </a:xfrm>
          <a:prstGeom prst="rect">
            <a:avLst/>
          </a:prstGeom>
          <a:noFill/>
        </p:spPr>
      </p:pic>
      <p:pic>
        <p:nvPicPr>
          <p:cNvPr id="1030" name="Picture 6" descr="C:\Users\Сергей\Desktop\К педсовету\images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060848"/>
            <a:ext cx="2595628" cy="1944216"/>
          </a:xfrm>
          <a:prstGeom prst="rect">
            <a:avLst/>
          </a:prstGeom>
          <a:noFill/>
        </p:spPr>
      </p:pic>
      <p:pic>
        <p:nvPicPr>
          <p:cNvPr id="1031" name="Picture 7" descr="C:\Users\Сергей\Desktop\К педсовету\images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93096"/>
            <a:ext cx="2736304" cy="2049586"/>
          </a:xfrm>
          <a:prstGeom prst="rect">
            <a:avLst/>
          </a:prstGeom>
          <a:noFill/>
        </p:spPr>
      </p:pic>
      <p:pic>
        <p:nvPicPr>
          <p:cNvPr id="1032" name="Picture 8" descr="C:\Users\Сергей\Desktop\К педсовету\yag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21088"/>
            <a:ext cx="2736304" cy="2052228"/>
          </a:xfrm>
          <a:prstGeom prst="rect">
            <a:avLst/>
          </a:prstGeom>
          <a:noFill/>
        </p:spPr>
      </p:pic>
      <p:pic>
        <p:nvPicPr>
          <p:cNvPr id="1033" name="Picture 9" descr="C:\Users\Сергей\Desktop\К педсовету\25_w800_h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149080"/>
            <a:ext cx="2232248" cy="2160239"/>
          </a:xfrm>
          <a:prstGeom prst="rect">
            <a:avLst/>
          </a:prstGeom>
          <a:noFill/>
        </p:spPr>
      </p:pic>
      <p:pic>
        <p:nvPicPr>
          <p:cNvPr id="1036" name="Picture 12" descr="C:\Users\Сергей\Desktop\К педсовету\images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836712"/>
            <a:ext cx="1656184" cy="1098123"/>
          </a:xfrm>
          <a:prstGeom prst="rect">
            <a:avLst/>
          </a:prstGeom>
          <a:noFill/>
        </p:spPr>
      </p:pic>
      <p:pic>
        <p:nvPicPr>
          <p:cNvPr id="17" name="Picture 10" descr="C:\Users\Сергей\Desktop\К педсовету\13485_html_m40584f6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76672"/>
            <a:ext cx="1440160" cy="140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Цветотерапия</a:t>
            </a:r>
            <a:endParaRPr lang="ru-RU" dirty="0"/>
          </a:p>
        </p:txBody>
      </p:sp>
      <p:pic>
        <p:nvPicPr>
          <p:cNvPr id="2050" name="Picture 2" descr="C:\Users\Сергей\Desktop\К педсовету\240x180_crop_thumb_5491400421320127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61048"/>
            <a:ext cx="3168352" cy="2376264"/>
          </a:xfrm>
          <a:prstGeom prst="rect">
            <a:avLst/>
          </a:prstGeom>
          <a:noFill/>
        </p:spPr>
      </p:pic>
      <p:pic>
        <p:nvPicPr>
          <p:cNvPr id="6" name="Picture 2" descr="C:\Users\Сергей\Desktop\К педсовету\240x180_crop_thumb_10599166913202026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2160240" cy="1620180"/>
          </a:xfrm>
          <a:prstGeom prst="rect">
            <a:avLst/>
          </a:prstGeom>
          <a:noFill/>
        </p:spPr>
      </p:pic>
      <p:pic>
        <p:nvPicPr>
          <p:cNvPr id="2051" name="Picture 3" descr="C:\Users\Сергей\Desktop\К педсовету\240x180_crop_thumb_1142855871320202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3384376" cy="2538282"/>
          </a:xfrm>
          <a:prstGeom prst="rect">
            <a:avLst/>
          </a:prstGeom>
          <a:noFill/>
        </p:spPr>
      </p:pic>
      <p:pic>
        <p:nvPicPr>
          <p:cNvPr id="2052" name="Picture 4" descr="C:\Users\Сергей\Desktop\К педсовету\240x180_crop_thumb_5070586561320128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32656"/>
            <a:ext cx="1824203" cy="1368152"/>
          </a:xfrm>
          <a:prstGeom prst="rect">
            <a:avLst/>
          </a:prstGeom>
          <a:noFill/>
        </p:spPr>
      </p:pic>
      <p:pic>
        <p:nvPicPr>
          <p:cNvPr id="2053" name="Picture 5" descr="C:\Users\Сергей\Desktop\К педсовету\240x180_crop_thumb_6765974761320128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32656"/>
            <a:ext cx="1840185" cy="1380139"/>
          </a:xfrm>
          <a:prstGeom prst="rect">
            <a:avLst/>
          </a:prstGeom>
          <a:noFill/>
        </p:spPr>
      </p:pic>
      <p:pic>
        <p:nvPicPr>
          <p:cNvPr id="2054" name="Picture 6" descr="C:\Users\Сергей\Desktop\К педсовету\240x180_crop_thumb_57767443013202029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84784"/>
            <a:ext cx="2663682" cy="2088232"/>
          </a:xfrm>
          <a:prstGeom prst="rect">
            <a:avLst/>
          </a:prstGeom>
          <a:noFill/>
        </p:spPr>
      </p:pic>
      <p:pic>
        <p:nvPicPr>
          <p:cNvPr id="2055" name="Picture 7" descr="C:\Users\Сергей\Desktop\К педсовету\240x180_crop_thumb_964482511320128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1916832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70892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4400" dirty="0">
              <a:latin typeface="+mj-lt"/>
            </a:endParaRPr>
          </a:p>
        </p:txBody>
      </p:sp>
      <p:pic>
        <p:nvPicPr>
          <p:cNvPr id="1026" name="Picture 2" descr="C:\Users\Сергей\Desktop\К педсовету\ysy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7657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484784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+mj-lt"/>
              </a:rPr>
              <a:t>Всё живое стремиться к цвету...</a:t>
            </a:r>
            <a:br>
              <a:rPr lang="ru-RU" sz="4400" b="1" dirty="0" smtClean="0">
                <a:latin typeface="+mj-lt"/>
              </a:rPr>
            </a:br>
            <a:r>
              <a:rPr lang="ru-RU" sz="4400" b="1" dirty="0" smtClean="0">
                <a:latin typeface="+mj-lt"/>
              </a:rPr>
              <a:t>                                       Аристотель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Мир полон красок и света. </vt:lpstr>
      <vt:lpstr>Слайд 2</vt:lpstr>
      <vt:lpstr>Теплые и холодные  цвета</vt:lpstr>
      <vt:lpstr>Эмоциональные ассоциации  </vt:lpstr>
      <vt:lpstr> Цветовосприятие –  культура цвета </vt:lpstr>
      <vt:lpstr>Цветотерапия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цвета на функциональные системы человека</dc:title>
  <dc:creator>Сергей</dc:creator>
  <cp:lastModifiedBy>Сергей</cp:lastModifiedBy>
  <cp:revision>28</cp:revision>
  <dcterms:created xsi:type="dcterms:W3CDTF">2015-03-23T08:36:41Z</dcterms:created>
  <dcterms:modified xsi:type="dcterms:W3CDTF">2015-04-02T08:00:51Z</dcterms:modified>
</cp:coreProperties>
</file>