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73" r:id="rId6"/>
    <p:sldId id="259" r:id="rId7"/>
    <p:sldId id="274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071546"/>
            <a:ext cx="7406640" cy="206897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Текст. </a:t>
            </a:r>
            <a:br>
              <a:rPr lang="ru-RU" sz="5400" dirty="0" smtClean="0"/>
            </a:br>
            <a:r>
              <a:rPr lang="ru-RU" sz="5400" dirty="0" smtClean="0"/>
              <a:t>Признаки текста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4500570"/>
            <a:ext cx="4057656" cy="78581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Презентация для 5-го класса</a:t>
            </a:r>
          </a:p>
          <a:p>
            <a:pPr algn="r"/>
            <a:r>
              <a:rPr lang="ru-RU" dirty="0" smtClean="0"/>
              <a:t>Автор Лысенко О.Н.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Первое предложение - ДАННОЕ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solidFill>
                  <a:srgbClr val="0070C0"/>
                </a:solidFill>
              </a:rPr>
              <a:t>Начался </a:t>
            </a:r>
            <a:r>
              <a:rPr lang="ru-RU" sz="4000" dirty="0" smtClean="0">
                <a:solidFill>
                  <a:srgbClr val="0070C0"/>
                </a:solidFill>
              </a:rPr>
              <a:t>листопад</a:t>
            </a:r>
            <a:r>
              <a:rPr lang="ru-RU" sz="4000" dirty="0" smtClean="0"/>
              <a:t>. </a:t>
            </a:r>
            <a:r>
              <a:rPr lang="ru-RU" sz="4000" dirty="0" smtClean="0"/>
              <a:t>Они то косо летели по ветру, то отвесно ложились в сырую траву. Листья падали дни и ночи. Этот дождь шел неделями. Леса моросили дождем облетавшей листвы.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Второе предложение – развитие темы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solidFill>
                  <a:srgbClr val="0070C0"/>
                </a:solidFill>
              </a:rPr>
              <a:t>Начался </a:t>
            </a:r>
            <a:r>
              <a:rPr lang="ru-RU" sz="4000" dirty="0" smtClean="0">
                <a:solidFill>
                  <a:srgbClr val="0070C0"/>
                </a:solidFill>
              </a:rPr>
              <a:t>листопад</a:t>
            </a:r>
            <a:r>
              <a:rPr lang="ru-RU" sz="4000" dirty="0" smtClean="0"/>
              <a:t>.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0070C0"/>
                </a:solidFill>
              </a:rPr>
              <a:t>Листья падали дни и ночи.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4000" dirty="0" smtClean="0"/>
              <a:t>Они то косо летели по ветру, то отвесно ложились в сырую траву. Этот дождь шел неделями. Леса моросили дождем облетавшей листвы.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Средство связи – однокоренные слова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solidFill>
                  <a:srgbClr val="0070C0"/>
                </a:solidFill>
              </a:rPr>
              <a:t>Начался </a:t>
            </a:r>
            <a:r>
              <a:rPr lang="ru-RU" sz="4000" dirty="0" smtClean="0">
                <a:solidFill>
                  <a:srgbClr val="FF0000"/>
                </a:solidFill>
              </a:rPr>
              <a:t>листопад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r>
              <a:rPr lang="ru-RU" sz="4000" dirty="0" smtClean="0">
                <a:solidFill>
                  <a:srgbClr val="FF0000"/>
                </a:solidFill>
              </a:rPr>
              <a:t> Листья </a:t>
            </a:r>
            <a:r>
              <a:rPr lang="ru-RU" sz="4000" dirty="0" smtClean="0">
                <a:solidFill>
                  <a:srgbClr val="0070C0"/>
                </a:solidFill>
              </a:rPr>
              <a:t>падали дни и ночи.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4000" dirty="0" smtClean="0"/>
              <a:t>Они то косо летели по ветру, то отвесно ложились в сырую траву. Этот дождь шел неделями. Леса моросили дождем облетавшей листвы.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Третье  </a:t>
            </a:r>
            <a:r>
              <a:rPr lang="ru-RU" dirty="0" smtClean="0">
                <a:solidFill>
                  <a:srgbClr val="FF0000"/>
                </a:solidFill>
              </a:rPr>
              <a:t>предложение – развитие темы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solidFill>
                  <a:srgbClr val="0070C0"/>
                </a:solidFill>
              </a:rPr>
              <a:t>Начался </a:t>
            </a:r>
            <a:r>
              <a:rPr lang="ru-RU" sz="4000" dirty="0" smtClean="0">
                <a:solidFill>
                  <a:srgbClr val="FF0000"/>
                </a:solidFill>
              </a:rPr>
              <a:t>листопад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r>
              <a:rPr lang="ru-RU" sz="4000" dirty="0" smtClean="0">
                <a:solidFill>
                  <a:srgbClr val="FF0000"/>
                </a:solidFill>
              </a:rPr>
              <a:t> Листья </a:t>
            </a:r>
            <a:r>
              <a:rPr lang="ru-RU" sz="4000" dirty="0" smtClean="0">
                <a:solidFill>
                  <a:srgbClr val="0070C0"/>
                </a:solidFill>
              </a:rPr>
              <a:t>падали дни и ночи.</a:t>
            </a:r>
            <a:r>
              <a:rPr lang="ru-RU" sz="4000" dirty="0" smtClean="0">
                <a:solidFill>
                  <a:srgbClr val="0070C0"/>
                </a:solidFill>
              </a:rPr>
              <a:t> Они то косо летели по ветру, то отвесно ложились в сырую траву. </a:t>
            </a:r>
            <a:r>
              <a:rPr lang="ru-RU" sz="4000" dirty="0" smtClean="0"/>
              <a:t>Этот дождь шел неделями. Леса моросили дождем облетавшей листвы.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Средство связи – </a:t>
            </a:r>
            <a:r>
              <a:rPr lang="ru-RU" dirty="0" smtClean="0">
                <a:solidFill>
                  <a:srgbClr val="FF0000"/>
                </a:solidFill>
              </a:rPr>
              <a:t>местоимение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solidFill>
                  <a:srgbClr val="0070C0"/>
                </a:solidFill>
              </a:rPr>
              <a:t>Начался </a:t>
            </a:r>
            <a:r>
              <a:rPr lang="ru-RU" sz="4000" dirty="0" smtClean="0">
                <a:solidFill>
                  <a:srgbClr val="0070C0"/>
                </a:solidFill>
              </a:rPr>
              <a:t>листопад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r>
              <a:rPr lang="ru-RU" sz="4000" dirty="0" smtClean="0">
                <a:solidFill>
                  <a:srgbClr val="FF0000"/>
                </a:solidFill>
              </a:rPr>
              <a:t> Листья </a:t>
            </a:r>
            <a:r>
              <a:rPr lang="ru-RU" sz="4000" dirty="0" smtClean="0">
                <a:solidFill>
                  <a:srgbClr val="0070C0"/>
                </a:solidFill>
              </a:rPr>
              <a:t>падали дни и ночи.</a:t>
            </a:r>
            <a:r>
              <a:rPr lang="ru-RU" sz="4000" dirty="0" smtClean="0">
                <a:solidFill>
                  <a:srgbClr val="FF0000"/>
                </a:solidFill>
              </a:rPr>
              <a:t> Они </a:t>
            </a:r>
            <a:r>
              <a:rPr lang="ru-RU" sz="4000" dirty="0" smtClean="0">
                <a:solidFill>
                  <a:srgbClr val="0070C0"/>
                </a:solidFill>
              </a:rPr>
              <a:t>то косо летели по ветру, то отвесно ложились в сырую траву. </a:t>
            </a:r>
            <a:r>
              <a:rPr lang="ru-RU" sz="4000" dirty="0" smtClean="0"/>
              <a:t>Этот дождь шел неделями. Леса моросили дождем облетавшей листвы.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Последующие предложения </a:t>
            </a:r>
            <a:r>
              <a:rPr lang="ru-RU" dirty="0" smtClean="0">
                <a:solidFill>
                  <a:srgbClr val="FF0000"/>
                </a:solidFill>
              </a:rPr>
              <a:t>– развитие темы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solidFill>
                  <a:srgbClr val="0070C0"/>
                </a:solidFill>
              </a:rPr>
              <a:t>Начался </a:t>
            </a:r>
            <a:r>
              <a:rPr lang="ru-RU" sz="4000" dirty="0" smtClean="0">
                <a:solidFill>
                  <a:srgbClr val="0070C0"/>
                </a:solidFill>
              </a:rPr>
              <a:t>листопад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r>
              <a:rPr lang="ru-RU" sz="4000" dirty="0" smtClean="0">
                <a:solidFill>
                  <a:srgbClr val="FF0000"/>
                </a:solidFill>
              </a:rPr>
              <a:t> Листья </a:t>
            </a:r>
            <a:r>
              <a:rPr lang="ru-RU" sz="4000" dirty="0" smtClean="0">
                <a:solidFill>
                  <a:srgbClr val="0070C0"/>
                </a:solidFill>
              </a:rPr>
              <a:t>падали дни и ночи.</a:t>
            </a:r>
            <a:r>
              <a:rPr lang="ru-RU" sz="4000" dirty="0" smtClean="0">
                <a:solidFill>
                  <a:srgbClr val="FF0000"/>
                </a:solidFill>
              </a:rPr>
              <a:t> Они </a:t>
            </a:r>
            <a:r>
              <a:rPr lang="ru-RU" sz="4000" dirty="0" smtClean="0">
                <a:solidFill>
                  <a:srgbClr val="0070C0"/>
                </a:solidFill>
              </a:rPr>
              <a:t>то косо летели по ветру, то отвесно ложились в сырую траву. </a:t>
            </a:r>
            <a:r>
              <a:rPr lang="ru-RU" sz="4000" dirty="0" smtClean="0">
                <a:solidFill>
                  <a:srgbClr val="0070C0"/>
                </a:solidFill>
              </a:rPr>
              <a:t>Леса моросили дождем облетавшей листвы. </a:t>
            </a:r>
            <a:r>
              <a:rPr lang="ru-RU" sz="4000" dirty="0" smtClean="0"/>
              <a:t>Этот дождь шел неделями.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Средство связи - смысл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solidFill>
                  <a:srgbClr val="0070C0"/>
                </a:solidFill>
              </a:rPr>
              <a:t>Начался </a:t>
            </a:r>
            <a:r>
              <a:rPr lang="ru-RU" sz="4000" dirty="0" smtClean="0">
                <a:solidFill>
                  <a:srgbClr val="0070C0"/>
                </a:solidFill>
              </a:rPr>
              <a:t>листопад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0070C0"/>
                </a:solidFill>
              </a:rPr>
              <a:t>Листья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0070C0"/>
                </a:solidFill>
              </a:rPr>
              <a:t>падали дни и ночи.</a:t>
            </a:r>
            <a:r>
              <a:rPr lang="ru-RU" sz="4000" dirty="0" smtClean="0">
                <a:solidFill>
                  <a:srgbClr val="0070C0"/>
                </a:solidFill>
              </a:rPr>
              <a:t> Они то косо летели по ветру, то отвесно ложились в </a:t>
            </a:r>
            <a:r>
              <a:rPr lang="ru-RU" sz="4000" dirty="0" smtClean="0">
                <a:solidFill>
                  <a:srgbClr val="FF0000"/>
                </a:solidFill>
              </a:rPr>
              <a:t>сырую траву</a:t>
            </a:r>
            <a:r>
              <a:rPr lang="ru-RU" sz="4000" dirty="0" smtClean="0">
                <a:solidFill>
                  <a:srgbClr val="0070C0"/>
                </a:solidFill>
              </a:rPr>
              <a:t>. </a:t>
            </a:r>
            <a:r>
              <a:rPr lang="ru-RU" sz="4000" dirty="0" smtClean="0">
                <a:solidFill>
                  <a:srgbClr val="0070C0"/>
                </a:solidFill>
              </a:rPr>
              <a:t>Леса </a:t>
            </a:r>
            <a:r>
              <a:rPr lang="ru-RU" sz="4000" dirty="0" smtClean="0">
                <a:solidFill>
                  <a:srgbClr val="FF0000"/>
                </a:solidFill>
              </a:rPr>
              <a:t>моросили </a:t>
            </a:r>
            <a:r>
              <a:rPr lang="ru-RU" sz="4000" dirty="0" smtClean="0">
                <a:solidFill>
                  <a:srgbClr val="0070C0"/>
                </a:solidFill>
              </a:rPr>
              <a:t>дождем облетавшей листвы. </a:t>
            </a:r>
            <a:r>
              <a:rPr lang="ru-RU" sz="4000" dirty="0" smtClean="0"/>
              <a:t>Этот дождь шел неделями.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Последующие предложения – развитие темы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solidFill>
                  <a:srgbClr val="0070C0"/>
                </a:solidFill>
              </a:rPr>
              <a:t>Начался </a:t>
            </a:r>
            <a:r>
              <a:rPr lang="ru-RU" sz="4000" dirty="0" smtClean="0">
                <a:solidFill>
                  <a:srgbClr val="0070C0"/>
                </a:solidFill>
              </a:rPr>
              <a:t>листопад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0070C0"/>
                </a:solidFill>
              </a:rPr>
              <a:t>Листья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0070C0"/>
                </a:solidFill>
              </a:rPr>
              <a:t>падали дни и ночи.</a:t>
            </a:r>
            <a:r>
              <a:rPr lang="ru-RU" sz="4000" dirty="0" smtClean="0">
                <a:solidFill>
                  <a:srgbClr val="0070C0"/>
                </a:solidFill>
              </a:rPr>
              <a:t> Они то косо летели по ветру, то отвесно ложились в </a:t>
            </a:r>
            <a:r>
              <a:rPr lang="ru-RU" sz="4000" dirty="0" smtClean="0">
                <a:solidFill>
                  <a:srgbClr val="FF0000"/>
                </a:solidFill>
              </a:rPr>
              <a:t>сырую траву</a:t>
            </a:r>
            <a:r>
              <a:rPr lang="ru-RU" sz="4000" dirty="0" smtClean="0">
                <a:solidFill>
                  <a:srgbClr val="0070C0"/>
                </a:solidFill>
              </a:rPr>
              <a:t>. </a:t>
            </a:r>
            <a:r>
              <a:rPr lang="ru-RU" sz="4000" dirty="0" smtClean="0">
                <a:solidFill>
                  <a:srgbClr val="0070C0"/>
                </a:solidFill>
              </a:rPr>
              <a:t>Леса </a:t>
            </a:r>
            <a:r>
              <a:rPr lang="ru-RU" sz="4000" dirty="0" smtClean="0">
                <a:solidFill>
                  <a:srgbClr val="FF0000"/>
                </a:solidFill>
              </a:rPr>
              <a:t>моросили </a:t>
            </a:r>
            <a:r>
              <a:rPr lang="ru-RU" sz="4000" dirty="0" smtClean="0">
                <a:solidFill>
                  <a:srgbClr val="0070C0"/>
                </a:solidFill>
              </a:rPr>
              <a:t>дождем облетавшей листвы. </a:t>
            </a:r>
            <a:r>
              <a:rPr lang="ru-RU" sz="4000" dirty="0" smtClean="0">
                <a:solidFill>
                  <a:srgbClr val="0070C0"/>
                </a:solidFill>
              </a:rPr>
              <a:t>Этот дождь шел неделями. 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Средство связи – </a:t>
            </a:r>
            <a:r>
              <a:rPr lang="ru-RU" dirty="0" smtClean="0">
                <a:solidFill>
                  <a:srgbClr val="FF0000"/>
                </a:solidFill>
              </a:rPr>
              <a:t>лексический повтор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164305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solidFill>
                  <a:srgbClr val="0070C0"/>
                </a:solidFill>
              </a:rPr>
              <a:t>Начался </a:t>
            </a:r>
            <a:r>
              <a:rPr lang="ru-RU" sz="4000" dirty="0" smtClean="0">
                <a:solidFill>
                  <a:srgbClr val="0070C0"/>
                </a:solidFill>
              </a:rPr>
              <a:t>листопад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0070C0"/>
                </a:solidFill>
              </a:rPr>
              <a:t>Листья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0070C0"/>
                </a:solidFill>
              </a:rPr>
              <a:t>падали дни и ночи.</a:t>
            </a:r>
            <a:r>
              <a:rPr lang="ru-RU" sz="4000" dirty="0" smtClean="0">
                <a:solidFill>
                  <a:srgbClr val="0070C0"/>
                </a:solidFill>
              </a:rPr>
              <a:t> Они то косо летели по ветру, то отвесно ложились в сырую траву. </a:t>
            </a:r>
            <a:r>
              <a:rPr lang="ru-RU" sz="4000" dirty="0" smtClean="0">
                <a:solidFill>
                  <a:srgbClr val="0070C0"/>
                </a:solidFill>
              </a:rPr>
              <a:t>Леса моросили</a:t>
            </a:r>
            <a:r>
              <a:rPr lang="ru-RU" sz="4000" dirty="0" smtClean="0">
                <a:solidFill>
                  <a:srgbClr val="FF0000"/>
                </a:solidFill>
              </a:rPr>
              <a:t> дождем</a:t>
            </a:r>
            <a:r>
              <a:rPr lang="ru-RU" sz="4000" dirty="0" smtClean="0">
                <a:solidFill>
                  <a:srgbClr val="0070C0"/>
                </a:solidFill>
              </a:rPr>
              <a:t> облетавшей листвы. </a:t>
            </a:r>
            <a:r>
              <a:rPr lang="ru-RU" sz="4000" dirty="0" smtClean="0">
                <a:solidFill>
                  <a:srgbClr val="0070C0"/>
                </a:solidFill>
              </a:rPr>
              <a:t>Этот </a:t>
            </a:r>
            <a:r>
              <a:rPr lang="ru-RU" sz="4000" dirty="0" smtClean="0">
                <a:solidFill>
                  <a:srgbClr val="FF0000"/>
                </a:solidFill>
              </a:rPr>
              <a:t>дождь</a:t>
            </a:r>
            <a:r>
              <a:rPr lang="ru-RU" sz="4000" dirty="0" smtClean="0">
                <a:solidFill>
                  <a:srgbClr val="0070C0"/>
                </a:solidFill>
              </a:rPr>
              <a:t> шел неделями. 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Прочитайте две записи. В какой из них предложения связаны по смыслу.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dirty="0" smtClean="0"/>
              <a:t>    Маленькая льдина быстро плыла по реке. Чистым белым снегом покрылась земля.   Далеко видны во ржи </a:t>
            </a:r>
            <a:r>
              <a:rPr lang="ru-RU" sz="3200" dirty="0" err="1" smtClean="0"/>
              <a:t>голубые</a:t>
            </a:r>
            <a:r>
              <a:rPr lang="ru-RU" sz="3200" dirty="0" smtClean="0"/>
              <a:t> и синие цветы васильков.</a:t>
            </a: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9053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200" dirty="0" smtClean="0"/>
              <a:t>Под городом Воронежем есть бобровый заповедник. Там на лесных речках живут бобры. Они перегораживают речки плотинами и на берегу прудов строят хатки.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Попробуйте в тексте изменить порядок предложений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85852" y="1714488"/>
            <a:ext cx="7498080" cy="48006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Под городом Воронежем есть бобровый заповедник. Там на лесных речках живут бобры. Они перегораживают речки плотинами и на берегу прудов строят хатки.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Попробуйте в тексте изменить порядок предложений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Там </a:t>
            </a:r>
            <a:r>
              <a:rPr lang="ru-RU" sz="4000" dirty="0" smtClean="0"/>
              <a:t>на лесных речках живут бобры.</a:t>
            </a:r>
            <a:r>
              <a:rPr lang="ru-RU" sz="4000" dirty="0" smtClean="0"/>
              <a:t>  </a:t>
            </a:r>
            <a:r>
              <a:rPr lang="ru-RU" sz="4000" dirty="0" smtClean="0"/>
              <a:t>Под городом Воронежем есть бобровый заповедник. </a:t>
            </a:r>
            <a:r>
              <a:rPr lang="ru-RU" sz="4000" dirty="0" smtClean="0"/>
              <a:t>Они </a:t>
            </a:r>
            <a:r>
              <a:rPr lang="ru-RU" sz="4000" dirty="0" smtClean="0"/>
              <a:t>перегораживают речки плотинами и на берегу прудов строят </a:t>
            </a:r>
            <a:r>
              <a:rPr lang="ru-RU" sz="4000" dirty="0" smtClean="0"/>
              <a:t>хатки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Попробуйте в тексте изменить порядок слов в предложениях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785926"/>
            <a:ext cx="7498080" cy="48006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Под городом Воронежем есть бобровый заповедник. Там на лесных речках живут бобры. Они перегораживают речки плотинами и на берегу прудов строят хатки.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Попробуйте в тексте изменить порядок слов в предложениях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/>
              <a:t>  </a:t>
            </a:r>
            <a:r>
              <a:rPr lang="ru-RU" sz="4000" dirty="0" smtClean="0"/>
              <a:t>Под городом Воронежем есть бобровый заповедник. </a:t>
            </a:r>
            <a:r>
              <a:rPr lang="ru-RU" sz="4000" dirty="0" smtClean="0"/>
              <a:t>Бобры там </a:t>
            </a:r>
            <a:r>
              <a:rPr lang="ru-RU" sz="4000" dirty="0" smtClean="0"/>
              <a:t>живут </a:t>
            </a:r>
            <a:r>
              <a:rPr lang="ru-RU" sz="4000" dirty="0" smtClean="0"/>
              <a:t>на </a:t>
            </a:r>
            <a:r>
              <a:rPr lang="ru-RU" sz="4000" dirty="0" smtClean="0"/>
              <a:t>лесных </a:t>
            </a:r>
            <a:r>
              <a:rPr lang="ru-RU" sz="4000" dirty="0" smtClean="0"/>
              <a:t>речках. Они</a:t>
            </a:r>
            <a:r>
              <a:rPr lang="ru-RU" sz="4000" dirty="0" smtClean="0"/>
              <a:t> на берегу прудов строят </a:t>
            </a:r>
            <a:r>
              <a:rPr lang="ru-RU" sz="4000" dirty="0" smtClean="0"/>
              <a:t>хатки и  </a:t>
            </a:r>
            <a:r>
              <a:rPr lang="ru-RU" sz="4000" dirty="0" smtClean="0"/>
              <a:t>перегораживают речки </a:t>
            </a:r>
            <a:r>
              <a:rPr lang="ru-RU" sz="4000" dirty="0" smtClean="0"/>
              <a:t>плотинами.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Попробуйте в тексте заменить время глагола-сказуемого:  в одном предложении – прошедшим, в другом - будущим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057400"/>
            <a:ext cx="7498080" cy="48006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Под городом Воронежем есть бобровый заповедник. Там на лесных речках живут бобры. Они перегораживают речки плотинами и на берегу прудов строят хатки.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Попробуйте в тексте заменить время глагола-сказуемого:  в одном предложении – прошедшим, в другом - будущим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/>
              <a:t>  </a:t>
            </a:r>
            <a:r>
              <a:rPr lang="ru-RU" sz="4000" dirty="0" smtClean="0"/>
              <a:t>Под городом Воронежем есть бобровый заповедник. Там на лесных речках </a:t>
            </a:r>
            <a:r>
              <a:rPr lang="ru-RU" sz="4000" dirty="0" smtClean="0"/>
              <a:t>жили </a:t>
            </a:r>
            <a:r>
              <a:rPr lang="ru-RU" sz="4000" dirty="0" smtClean="0"/>
              <a:t>бобры. Они </a:t>
            </a:r>
            <a:r>
              <a:rPr lang="ru-RU" sz="4000" dirty="0" smtClean="0"/>
              <a:t>будут перегораживать </a:t>
            </a:r>
            <a:r>
              <a:rPr lang="ru-RU" sz="4000" dirty="0" smtClean="0"/>
              <a:t>речки плотинами и на берегу прудов </a:t>
            </a:r>
            <a:r>
              <a:rPr lang="ru-RU" sz="4000" dirty="0" smtClean="0"/>
              <a:t>строить </a:t>
            </a:r>
            <a:r>
              <a:rPr lang="ru-RU" sz="4000" dirty="0" smtClean="0"/>
              <a:t>хатки.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Из данных предложений составьте текст.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Они то косо летели по ветру, то отвесно ложились в сырую траву. Листья падали дни и ночи. Начался листопад. Этот дождь шел неделями. Леса моросили дождем облетавшей листвы.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686</Words>
  <PresentationFormat>Экран (4:3)</PresentationFormat>
  <Paragraphs>41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Текст.  Признаки текста</vt:lpstr>
      <vt:lpstr>Прочитайте две записи. В какой из них предложения связаны по смыслу.</vt:lpstr>
      <vt:lpstr>Попробуйте в тексте изменить порядок предложений</vt:lpstr>
      <vt:lpstr>Попробуйте в тексте изменить порядок предложений</vt:lpstr>
      <vt:lpstr>Попробуйте в тексте изменить порядок слов в предложениях</vt:lpstr>
      <vt:lpstr>Попробуйте в тексте изменить порядок слов в предложениях</vt:lpstr>
      <vt:lpstr>Попробуйте в тексте заменить время глагола-сказуемого:  в одном предложении – прошедшим, в другом - будущим</vt:lpstr>
      <vt:lpstr>Попробуйте в тексте заменить время глагола-сказуемого:  в одном предложении – прошедшим, в другом - будущим</vt:lpstr>
      <vt:lpstr>Из данных предложений составьте текст.</vt:lpstr>
      <vt:lpstr>Первое предложение - ДАННОЕ</vt:lpstr>
      <vt:lpstr>Второе предложение – развитие темы </vt:lpstr>
      <vt:lpstr>Средство связи – однокоренные слова</vt:lpstr>
      <vt:lpstr>Третье  предложение – развитие темы </vt:lpstr>
      <vt:lpstr>Средство связи – местоимение</vt:lpstr>
      <vt:lpstr>Последующие предложения – развитие темы </vt:lpstr>
      <vt:lpstr>Средство связи - смысл</vt:lpstr>
      <vt:lpstr>Последующие предложения – развитие темы </vt:lpstr>
      <vt:lpstr>Средство связи – лексический повтор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Текст.  Признаки текста</dc:title>
  <cp:lastModifiedBy>Admin</cp:lastModifiedBy>
  <cp:revision>6</cp:revision>
  <dcterms:modified xsi:type="dcterms:W3CDTF">2013-01-10T18:37:59Z</dcterms:modified>
</cp:coreProperties>
</file>