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8" r:id="rId4"/>
    <p:sldId id="259" r:id="rId5"/>
    <p:sldId id="257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9777-4A5C-49BF-BA34-130E7109516B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41962B3-906F-45A9-B1B2-EDB23C02C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603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9777-4A5C-49BF-BA34-130E7109516B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1962B3-906F-45A9-B1B2-EDB23C02C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384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9777-4A5C-49BF-BA34-130E7109516B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1962B3-906F-45A9-B1B2-EDB23C02CE6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1508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9777-4A5C-49BF-BA34-130E7109516B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1962B3-906F-45A9-B1B2-EDB23C02C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843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9777-4A5C-49BF-BA34-130E7109516B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1962B3-906F-45A9-B1B2-EDB23C02CE6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8287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9777-4A5C-49BF-BA34-130E7109516B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1962B3-906F-45A9-B1B2-EDB23C02C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068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9777-4A5C-49BF-BA34-130E7109516B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62B3-906F-45A9-B1B2-EDB23C02C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790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9777-4A5C-49BF-BA34-130E7109516B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62B3-906F-45A9-B1B2-EDB23C02C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112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9777-4A5C-49BF-BA34-130E7109516B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62B3-906F-45A9-B1B2-EDB23C02C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85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9777-4A5C-49BF-BA34-130E7109516B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1962B3-906F-45A9-B1B2-EDB23C02C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34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9777-4A5C-49BF-BA34-130E7109516B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41962B3-906F-45A9-B1B2-EDB23C02C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429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9777-4A5C-49BF-BA34-130E7109516B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41962B3-906F-45A9-B1B2-EDB23C02C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615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9777-4A5C-49BF-BA34-130E7109516B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62B3-906F-45A9-B1B2-EDB23C02C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357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9777-4A5C-49BF-BA34-130E7109516B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62B3-906F-45A9-B1B2-EDB23C02C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15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9777-4A5C-49BF-BA34-130E7109516B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62B3-906F-45A9-B1B2-EDB23C02C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23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9777-4A5C-49BF-BA34-130E7109516B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1962B3-906F-45A9-B1B2-EDB23C02C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586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89777-4A5C-49BF-BA34-130E7109516B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41962B3-906F-45A9-B1B2-EDB23C02C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12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8712" y="2350827"/>
            <a:ext cx="9120566" cy="1197591"/>
          </a:xfrm>
        </p:spPr>
        <p:txBody>
          <a:bodyPr/>
          <a:lstStyle/>
          <a:p>
            <a:r>
              <a:rPr lang="ru-RU" dirty="0" smtClean="0"/>
              <a:t>Москва - столица России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673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84185"/>
          </a:xfrm>
        </p:spPr>
        <p:txBody>
          <a:bodyPr/>
          <a:lstStyle/>
          <a:p>
            <a:pPr algn="ctr"/>
            <a:r>
              <a:rPr lang="ru-RU" dirty="0" smtClean="0"/>
              <a:t>Красная площадь</a:t>
            </a:r>
            <a:endParaRPr lang="ru-RU" dirty="0"/>
          </a:p>
        </p:txBody>
      </p:sp>
      <p:pic>
        <p:nvPicPr>
          <p:cNvPr id="4" name="Picture 2" descr="Москвичка прокатилась по Красной площади на джипе. - Деловой кварт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744" y="1308295"/>
            <a:ext cx="8269240" cy="538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34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7958" y="105495"/>
            <a:ext cx="8911687" cy="727018"/>
          </a:xfrm>
        </p:spPr>
        <p:txBody>
          <a:bodyPr/>
          <a:lstStyle/>
          <a:p>
            <a:pPr algn="ctr"/>
            <a:r>
              <a:rPr lang="ru-RU" dirty="0" smtClean="0"/>
              <a:t>Московский Кремль</a:t>
            </a:r>
            <a:endParaRPr lang="ru-RU" dirty="0"/>
          </a:p>
        </p:txBody>
      </p:sp>
      <p:pic>
        <p:nvPicPr>
          <p:cNvPr id="2050" name="Picture 2" descr="Купить Московский Кремль. Музеи Москвы (Энциклопедии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289" y="832513"/>
            <a:ext cx="7697487" cy="577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19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5378" y="0"/>
            <a:ext cx="8911687" cy="686075"/>
          </a:xfrm>
        </p:spPr>
        <p:txBody>
          <a:bodyPr/>
          <a:lstStyle/>
          <a:p>
            <a:pPr algn="ctr"/>
            <a:r>
              <a:rPr lang="ru-RU" dirty="0" smtClean="0"/>
              <a:t>Спасская башня</a:t>
            </a:r>
            <a:endParaRPr lang="ru-RU" dirty="0"/>
          </a:p>
        </p:txBody>
      </p:sp>
      <p:pic>
        <p:nvPicPr>
          <p:cNvPr id="3074" name="Picture 2" descr="http://www.vidania.ru/photomoscow/moscow_640x480_14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314" y="686075"/>
            <a:ext cx="4484662" cy="597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00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3241" y="0"/>
            <a:ext cx="8911687" cy="740666"/>
          </a:xfrm>
        </p:spPr>
        <p:txBody>
          <a:bodyPr/>
          <a:lstStyle/>
          <a:p>
            <a:pPr algn="ctr"/>
            <a:r>
              <a:rPr lang="ru-RU" dirty="0" smtClean="0"/>
              <a:t>Герб Москвы</a:t>
            </a:r>
            <a:endParaRPr lang="ru-RU" dirty="0"/>
          </a:p>
        </p:txBody>
      </p:sp>
      <p:pic>
        <p:nvPicPr>
          <p:cNvPr id="1028" name="Picture 4" descr="http://worlds.travel/uploads/posts/2012-02/1328442748_004_mosc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56" y="641445"/>
            <a:ext cx="5266035" cy="621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149276" y="1191904"/>
            <a:ext cx="5042724" cy="377762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Святой Георгий Победоносец, насмерть пронзающий змея.</a:t>
            </a:r>
          </a:p>
          <a:p>
            <a:r>
              <a:rPr lang="ru-RU" u="sng" dirty="0" smtClean="0"/>
              <a:t>Краски герба:</a:t>
            </a:r>
          </a:p>
          <a:p>
            <a:r>
              <a:rPr lang="ru-RU" dirty="0" smtClean="0"/>
              <a:t>Золой – цвет хлеба, золото куполов;</a:t>
            </a:r>
          </a:p>
          <a:p>
            <a:r>
              <a:rPr lang="ru-RU" dirty="0" smtClean="0"/>
              <a:t>Синий – цвет мирного неба;</a:t>
            </a:r>
          </a:p>
          <a:p>
            <a:r>
              <a:rPr lang="ru-RU" dirty="0" smtClean="0"/>
              <a:t>Красный -  цвет победы, силы;</a:t>
            </a:r>
          </a:p>
          <a:p>
            <a:r>
              <a:rPr lang="ru-RU" dirty="0" smtClean="0"/>
              <a:t>Белый – цвет чистоты, добра.</a:t>
            </a:r>
          </a:p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А всё вместе – хлеб-соль на красной скатерти – знак уважения к гостям открытой, щедрой души города.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977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4560" y="0"/>
            <a:ext cx="8911687" cy="59054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Герб России</a:t>
            </a:r>
            <a:endParaRPr lang="ru-RU" dirty="0"/>
          </a:p>
        </p:txBody>
      </p:sp>
      <p:pic>
        <p:nvPicPr>
          <p:cNvPr id="4098" name="Picture 2" descr="http://xn--80aocavhcebidxd.xn--p1ai/images/news/large/e1d6288865f0f7c2bbc0343a0cb673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902" y="590541"/>
            <a:ext cx="5104263" cy="595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6830403" y="987188"/>
            <a:ext cx="5042724" cy="377762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i="1" dirty="0">
                <a:solidFill>
                  <a:schemeClr val="tx1"/>
                </a:solidFill>
              </a:rPr>
              <a:t>«...четырёхугольный, с закруглёнными нижними углами, заострённый в оконечности красный геральдический щит с золотым двуглавым орлом, поднявшим вверх распущенные крылья. Орел увенчан двумя малыми коронами и — над ними — одной большой короной, соединенными лентой. В правой лапе орла — скипетр, в левой — держава. На груди орла, в красном щите, — серебряный всадник в синем плаще на серебряном коне, поражающий серебряным копьём черного опрокинутого навзничь и попранного конём змея».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11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1813" y="0"/>
            <a:ext cx="8911687" cy="61384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Карта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8" t="19353" b="4837"/>
          <a:stretch>
            <a:fillRect/>
          </a:stretch>
        </p:blipFill>
        <p:spPr bwMode="auto">
          <a:xfrm>
            <a:off x="1842867" y="613847"/>
            <a:ext cx="9902182" cy="566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61615" y="896919"/>
            <a:ext cx="5318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459504"/>
            <a:ext cx="69148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>
                <a:solidFill>
                  <a:srgbClr val="002060"/>
                </a:solidFill>
                <a:latin typeface="Verdana"/>
              </a:rPr>
              <a:t>Презентацию подготовила </a:t>
            </a:r>
            <a:br>
              <a:rPr lang="ru-RU" sz="2000" b="1" i="1" dirty="0">
                <a:solidFill>
                  <a:srgbClr val="002060"/>
                </a:solidFill>
                <a:latin typeface="Verdana"/>
              </a:rPr>
            </a:br>
            <a:r>
              <a:rPr lang="ru-RU" sz="2000" b="1" i="1" dirty="0">
                <a:solidFill>
                  <a:srgbClr val="002060"/>
                </a:solidFill>
                <a:latin typeface="Verdana"/>
              </a:rPr>
              <a:t>ЛИМОНТОВА Татьяна Николаевна</a:t>
            </a:r>
          </a:p>
          <a:p>
            <a:pPr lvl="0" algn="ctr"/>
            <a:r>
              <a:rPr lang="ru-RU" sz="2000" b="1" i="1" dirty="0">
                <a:solidFill>
                  <a:srgbClr val="002060"/>
                </a:solidFill>
                <a:latin typeface="Verdana"/>
              </a:rPr>
              <a:t>(воспитатель МДОУ д/с №15 «Звёздочка» </a:t>
            </a:r>
            <a:br>
              <a:rPr lang="ru-RU" sz="2000" b="1" i="1" dirty="0">
                <a:solidFill>
                  <a:srgbClr val="002060"/>
                </a:solidFill>
                <a:latin typeface="Verdana"/>
              </a:rPr>
            </a:br>
            <a:r>
              <a:rPr lang="ru-RU" sz="2000" b="1" i="1" dirty="0">
                <a:solidFill>
                  <a:srgbClr val="002060"/>
                </a:solidFill>
                <a:latin typeface="Verdana"/>
              </a:rPr>
              <a:t>г. </a:t>
            </a:r>
            <a:r>
              <a:rPr lang="ru-RU" sz="2000" b="1" i="1" dirty="0" err="1">
                <a:solidFill>
                  <a:srgbClr val="002060"/>
                </a:solidFill>
                <a:latin typeface="Verdana"/>
              </a:rPr>
              <a:t>Ермолино</a:t>
            </a:r>
            <a:r>
              <a:rPr lang="ru-RU" sz="2000" b="1" i="1" dirty="0">
                <a:solidFill>
                  <a:srgbClr val="002060"/>
                </a:solidFill>
                <a:latin typeface="Verdana"/>
              </a:rPr>
              <a:t>, Калужская область) </a:t>
            </a:r>
            <a:br>
              <a:rPr lang="ru-RU" sz="2000" b="1" i="1" dirty="0">
                <a:solidFill>
                  <a:srgbClr val="002060"/>
                </a:solidFill>
                <a:latin typeface="Verdana"/>
              </a:rPr>
            </a:br>
            <a:r>
              <a:rPr lang="ru-RU" sz="2000" b="1" i="1" dirty="0">
                <a:solidFill>
                  <a:srgbClr val="002060"/>
                </a:solidFill>
                <a:latin typeface="Verdana"/>
              </a:rPr>
              <a:t>2016 год</a:t>
            </a:r>
            <a:endParaRPr lang="ru-RU" sz="2000" b="1" dirty="0">
              <a:solidFill>
                <a:srgbClr val="00206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1395809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</TotalTime>
  <Words>84</Words>
  <Application>Microsoft Office PowerPoint</Application>
  <PresentationFormat>Широкоэкранный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Times New Roman</vt:lpstr>
      <vt:lpstr>Verdana</vt:lpstr>
      <vt:lpstr>Wingdings 3</vt:lpstr>
      <vt:lpstr>Легкий дым</vt:lpstr>
      <vt:lpstr>Москва - столица России</vt:lpstr>
      <vt:lpstr>Красная площадь</vt:lpstr>
      <vt:lpstr>Московский Кремль</vt:lpstr>
      <vt:lpstr>Спасская башня</vt:lpstr>
      <vt:lpstr>Герб Москвы</vt:lpstr>
      <vt:lpstr>Герб России</vt:lpstr>
      <vt:lpstr>Карта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Москва - столица России</dc:title>
  <dc:creator>Лимонтов А.С.</dc:creator>
  <cp:lastModifiedBy>Лимонтов А.С.</cp:lastModifiedBy>
  <cp:revision>6</cp:revision>
  <dcterms:created xsi:type="dcterms:W3CDTF">2014-10-26T16:35:27Z</dcterms:created>
  <dcterms:modified xsi:type="dcterms:W3CDTF">2016-02-28T17:28:52Z</dcterms:modified>
</cp:coreProperties>
</file>