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ok.ru/group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dg55.mycdn.me/image?t=3&amp;bid=816698713744&amp;id=816698713744&amp;plc=WEB&amp;tkn=*2U3kyE6YQuAn0iDHlk-1512c5Dw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85424" y="-315416"/>
            <a:ext cx="5142914" cy="7272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0980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g55.mycdn.me/image?t=3&amp;bid=816698713488&amp;id=816698713488&amp;plc=WEB&amp;tkn=*jUWwQ_khQfLnFjGQi-wp92AGpuo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1680" y="-243408"/>
            <a:ext cx="5184576" cy="733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693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dg55.mycdn.me/image?t=3&amp;bid=816698713232&amp;id=816698713232&amp;plc=WEB&amp;tkn=*DOFAIn2xPTpJDMn6QOdAsclotf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7703" y="-230318"/>
            <a:ext cx="5184577" cy="733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894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dg55.mycdn.me/image?t=3&amp;bid=816698712976&amp;id=816698712976&amp;plc=WEB&amp;tkn=*6qIt4yomgMfCMiZ2iosMUtDTeXY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7664" y="-250983"/>
            <a:ext cx="5256584" cy="7433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186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dg55.mycdn.me/image?t=3&amp;bid=816698712720&amp;id=816698712720&amp;plc=WEB&amp;tkn=*b9Fc1FuRSeRH0ZPCLhf6bU6tiec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18466" y="-379170"/>
            <a:ext cx="5289837" cy="7480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9367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dg55.mycdn.me/image?t=3&amp;bid=816698712208&amp;id=816698712208&amp;plc=WEB&amp;tkn=*8Aq8XBGNAD9K3MFiXjn8dAafg1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82531" y="-315416"/>
            <a:ext cx="5269789" cy="7452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7152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dg55.mycdn.me/image?t=3&amp;bid=816698712464&amp;id=816698712464&amp;plc=WEB&amp;tkn=*5uWzQGMS9WgNNum2xrF2vXoOM8Y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7664" y="-315416"/>
            <a:ext cx="5243091" cy="7414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5206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240" y="332656"/>
            <a:ext cx="7543800" cy="5458544"/>
          </a:xfrm>
        </p:spPr>
        <p:txBody>
          <a:bodyPr/>
          <a:lstStyle/>
          <a:p>
            <a:pPr algn="ctr"/>
            <a:r>
              <a:rPr lang="ru-RU" dirty="0" smtClean="0"/>
              <a:t>Интернет-ресурс</a:t>
            </a:r>
            <a:br>
              <a:rPr lang="ru-RU" dirty="0" smtClean="0"/>
            </a:b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ok.ru/group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effectLst/>
              </a:rPr>
              <a:t>Начальная </a:t>
            </a:r>
            <a:r>
              <a:rPr lang="ru-RU" dirty="0" err="1">
                <a:effectLst/>
              </a:rPr>
              <a:t>школа:сейчас,до</a:t>
            </a:r>
            <a:r>
              <a:rPr lang="ru-RU" dirty="0">
                <a:effectLst/>
              </a:rPr>
              <a:t> и после...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15818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</TotalTime>
  <Words>1</Words>
  <Application>Microsoft Office PowerPoint</Application>
  <PresentationFormat>Экран (4:3)</PresentationFormat>
  <Paragraphs>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Базовая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Интернет-ресурс http://ok.ru/group  Начальная школа:сейчас,до и после...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ноутбук</dc:creator>
  <cp:lastModifiedBy>ноутбук</cp:lastModifiedBy>
  <cp:revision>2</cp:revision>
  <dcterms:created xsi:type="dcterms:W3CDTF">2016-03-14T09:14:19Z</dcterms:created>
  <dcterms:modified xsi:type="dcterms:W3CDTF">2016-03-14T14:33:35Z</dcterms:modified>
</cp:coreProperties>
</file>