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3" r:id="rId4"/>
    <p:sldId id="265" r:id="rId5"/>
    <p:sldId id="266" r:id="rId6"/>
    <p:sldId id="267" r:id="rId7"/>
    <p:sldId id="268" r:id="rId8"/>
    <p:sldId id="259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3399"/>
    <a:srgbClr val="EE0000"/>
    <a:srgbClr val="422C16"/>
    <a:srgbClr val="0C788E"/>
    <a:srgbClr val="006666"/>
    <a:srgbClr val="0099CC"/>
    <a:srgbClr val="3366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5" d="100"/>
          <a:sy n="75" d="100"/>
        </p:scale>
        <p:origin x="-9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D7DDD2-CD40-464E-BCB3-223DDAD687F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4B3-F2FE-46B5-8EDC-CC55D147B9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6DA0-3AE5-4C8A-B167-7F67B5E46D0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0B3C41-8252-4CE6-AE5D-13B6326D960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95704-1695-47AA-B80E-9AD234717ACE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D9B-80DB-4168-98AD-CF532CE9DD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84EBC5D-3868-449B-A89D-35D5F006D205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A53E-7788-4B9E-A619-779A1A7F098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4EAE-C510-4E95-9824-ED2845C26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BF5D-FBBB-4877-AB97-E56DA4929B7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4DD-FB7A-4E34-9B72-0CF1C8253FA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BFDEE3-3E05-4A66-9B60-0A20B037DF6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332656"/>
            <a:ext cx="758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ЛГ МАДОУ ДСКВ №10 «Белочка» город Лангепас, ХМАО-Югра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400" y="4856592"/>
            <a:ext cx="7800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ВЫПОЛНЕНИЕ ЗВУКОВОГО АНАЛИЗА   ДВУСЛОЖНЫХ  СЛОВ.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Дидактический материал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Инструкция: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dirty="0"/>
              <a:t> Выполнять задания не включая функцию «показ слайдов»</a:t>
            </a:r>
          </a:p>
          <a:p>
            <a:r>
              <a:rPr lang="ru-RU" dirty="0" smtClean="0"/>
              <a:t>2.Представлены картинки: роза, розы, лиса, сани, Лиза, мячи.</a:t>
            </a:r>
          </a:p>
          <a:p>
            <a:r>
              <a:rPr lang="ru-RU" dirty="0" smtClean="0"/>
              <a:t>3. Выполнять анализ, захватывая мышкой цветной квадрат и вставляя </a:t>
            </a:r>
            <a:r>
              <a:rPr lang="ru-RU" smtClean="0"/>
              <a:t>в схему.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01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258488"/>
              </p:ext>
            </p:extLst>
          </p:nvPr>
        </p:nvGraphicFramePr>
        <p:xfrm>
          <a:off x="714346" y="3071810"/>
          <a:ext cx="5000664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6"/>
                <a:gridCol w="1250166"/>
                <a:gridCol w="1250166"/>
                <a:gridCol w="1250166"/>
              </a:tblGrid>
              <a:tr h="1214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604665"/>
            <a:ext cx="951058" cy="951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3" y="232028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5759" y="271065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647" y="2996952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511301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8473" y="4654451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7734" y="4365104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3" y="4077072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3929" y="913904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5759" y="692696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 descr="http://img1.liveinternet.ru/images/attach/c/4/80/627/80627203_279f0926733b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569032"/>
            <a:ext cx="4536504" cy="22267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388869"/>
              </p:ext>
            </p:extLst>
          </p:nvPr>
        </p:nvGraphicFramePr>
        <p:xfrm>
          <a:off x="714346" y="3071810"/>
          <a:ext cx="5000664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6"/>
                <a:gridCol w="1250166"/>
                <a:gridCol w="1250166"/>
                <a:gridCol w="1250166"/>
              </a:tblGrid>
              <a:tr h="1214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604665"/>
            <a:ext cx="951058" cy="951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3" y="232028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5759" y="271065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647" y="2996952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511301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8473" y="4654451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7734" y="4365104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1445" y="3952452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3929" y="913904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5759" y="692696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img-fotki.yandex.ru/get/5605/svetlera.1f/0_4fe39_32fe4079_XL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591431"/>
            <a:ext cx="3160215" cy="2104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2877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162268"/>
              </p:ext>
            </p:extLst>
          </p:nvPr>
        </p:nvGraphicFramePr>
        <p:xfrm>
          <a:off x="714346" y="3071810"/>
          <a:ext cx="5000664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6"/>
                <a:gridCol w="1250166"/>
                <a:gridCol w="1250166"/>
                <a:gridCol w="1250166"/>
              </a:tblGrid>
              <a:tr h="1214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604665"/>
            <a:ext cx="951058" cy="951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3" y="232028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5759" y="271065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647" y="2996952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511301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8473" y="4654451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7734" y="4365104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1445" y="3952452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3929" y="913904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5759" y="692696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722859"/>
            <a:ext cx="3524250" cy="1841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4044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692983"/>
              </p:ext>
            </p:extLst>
          </p:nvPr>
        </p:nvGraphicFramePr>
        <p:xfrm>
          <a:off x="714346" y="3071810"/>
          <a:ext cx="5000664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6"/>
                <a:gridCol w="1250166"/>
                <a:gridCol w="1250166"/>
                <a:gridCol w="1250166"/>
              </a:tblGrid>
              <a:tr h="1214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604665"/>
            <a:ext cx="951058" cy="951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3" y="232028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5759" y="271065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647" y="2996952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511301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8473" y="4654451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7734" y="4365104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6190" y="422225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3929" y="913904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5759" y="692696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http://img-fotki.yandex.ru/get/5800/natali73123.f/0_375c2_24553686_XL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7" y="673895"/>
            <a:ext cx="2880320" cy="2341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4815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4359"/>
              </p:ext>
            </p:extLst>
          </p:nvPr>
        </p:nvGraphicFramePr>
        <p:xfrm>
          <a:off x="971598" y="3947863"/>
          <a:ext cx="4743412" cy="136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53"/>
                <a:gridCol w="1185853"/>
                <a:gridCol w="1185853"/>
                <a:gridCol w="1185853"/>
              </a:tblGrid>
              <a:tr h="13681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604665"/>
            <a:ext cx="951058" cy="951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3" y="2320280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7528" y="2924944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2777" y="3271342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5113015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8473" y="4654451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7734" y="4365104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2846" y="4637558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3929" y="913904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7704" y="1052736"/>
            <a:ext cx="95726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579587"/>
            <a:ext cx="3914453" cy="3081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57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6" y="3071810"/>
          <a:ext cx="5000664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6"/>
                <a:gridCol w="1250166"/>
                <a:gridCol w="1250166"/>
                <a:gridCol w="1250166"/>
              </a:tblGrid>
              <a:tr h="1214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929454" y="571480"/>
            <a:ext cx="928694" cy="928694"/>
          </a:xfrm>
          <a:prstGeom prst="rect">
            <a:avLst/>
          </a:prstGeom>
          <a:solidFill>
            <a:srgbClr val="E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1785926"/>
            <a:ext cx="928694" cy="928694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215206" y="2000240"/>
            <a:ext cx="928694" cy="928694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65289" y="2532058"/>
            <a:ext cx="928694" cy="928694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322231" y="838658"/>
            <a:ext cx="928694" cy="928694"/>
          </a:xfrm>
          <a:prstGeom prst="rect">
            <a:avLst/>
          </a:prstGeom>
          <a:solidFill>
            <a:srgbClr val="E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00942" y="571480"/>
            <a:ext cx="928694" cy="928694"/>
          </a:xfrm>
          <a:prstGeom prst="rect">
            <a:avLst/>
          </a:prstGeom>
          <a:solidFill>
            <a:srgbClr val="E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00892" y="3286124"/>
            <a:ext cx="928694" cy="9286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215206" y="3286124"/>
            <a:ext cx="928694" cy="9286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416796" y="3750471"/>
            <a:ext cx="928694" cy="9286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www.design-warez.ru/uploads/posts/2009-03/1237371134_2e6bd9e83f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571480"/>
            <a:ext cx="3384376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желтый</Template>
  <TotalTime>5168</TotalTime>
  <Words>64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Инструкция: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home</cp:lastModifiedBy>
  <cp:revision>752</cp:revision>
  <dcterms:created xsi:type="dcterms:W3CDTF">2010-05-23T14:28:12Z</dcterms:created>
  <dcterms:modified xsi:type="dcterms:W3CDTF">2016-03-03T10:21:16Z</dcterms:modified>
</cp:coreProperties>
</file>