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65" r:id="rId5"/>
    <p:sldId id="257" r:id="rId6"/>
    <p:sldId id="262" r:id="rId7"/>
    <p:sldId id="263" r:id="rId8"/>
    <p:sldId id="264" r:id="rId9"/>
    <p:sldId id="258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2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8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BB81-C57F-4DA4-9864-E94496DDE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8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89F5-D916-4867-A572-17033F25C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5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7040-17A6-4C4B-A089-7CEF1B2D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6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CA539-8ABC-45B4-B34E-684409DE8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75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FC6E-D5DA-4346-9162-47C54B95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3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D9AE-FBAE-47AA-917A-010BB6AC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66C53-7B34-4A38-9FF0-474A0E4BD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14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95410-FA43-4632-B74C-B6D593227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8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A88C9-2C41-498E-935D-617EEEC4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91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B359F-75DF-4327-9C34-5359874AF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C2BD-187E-47DC-8489-F32B4E8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1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22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0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0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4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9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E5A1FE-D8ED-406F-BB80-737546530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1DF594C-9E8A-4201-ACF4-F2A38070A1AD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2265EB5-713A-4845-8639-A7F2252A0D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2967335"/>
            <a:ext cx="6696744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Дидактический материал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«Закрепляем звук С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речи»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9" name="Picture 5" descr="C:\Users\PB\Desktop\клипарт\снеговик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404664"/>
            <a:ext cx="3024336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B\Desktop\клипарт\пиктогр выпрыгивает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345260"/>
            <a:ext cx="2232248" cy="251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157192"/>
            <a:ext cx="3301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 smtClean="0"/>
              <a:t>Учитель – логопед Спицына Г.А.</a:t>
            </a:r>
          </a:p>
          <a:p>
            <a:r>
              <a:rPr lang="ru-RU" dirty="0" smtClean="0"/>
              <a:t>               г .</a:t>
            </a:r>
            <a:r>
              <a:rPr lang="ru-RU" dirty="0" err="1" smtClean="0"/>
              <a:t>Лангепас</a:t>
            </a:r>
            <a:r>
              <a:rPr lang="ru-RU" dirty="0" smtClean="0"/>
              <a:t> ХМАО-ЮГРА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0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89844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ПРОЧИТАЙТЕ РАССКАЗ ДЕТЯМ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Однажды зимой  Саша вышел на улицу. Погода была снежная и </a:t>
            </a:r>
            <a:r>
              <a:rPr lang="ru-RU" b="1" dirty="0" smtClean="0">
                <a:solidFill>
                  <a:srgbClr val="002060"/>
                </a:solidFill>
              </a:rPr>
              <a:t>солнечная</a:t>
            </a:r>
            <a:r>
              <a:rPr lang="ru-RU" b="1" dirty="0">
                <a:solidFill>
                  <a:srgbClr val="002060"/>
                </a:solidFill>
              </a:rPr>
              <a:t>. Мальчик строил снежную горку. Вдруг он услышал шум.</a:t>
            </a:r>
          </a:p>
          <a:p>
            <a:r>
              <a:rPr lang="ru-RU" b="1" dirty="0">
                <a:solidFill>
                  <a:srgbClr val="002060"/>
                </a:solidFill>
              </a:rPr>
              <a:t> Во двор  въехала грузовая машина. « Зачем здесь машина»,- </a:t>
            </a:r>
          </a:p>
          <a:p>
            <a:r>
              <a:rPr lang="ru-RU" b="1" dirty="0">
                <a:solidFill>
                  <a:srgbClr val="002060"/>
                </a:solidFill>
              </a:rPr>
              <a:t>спросил Саша. Водитель  рассказал, что здесь будут</a:t>
            </a:r>
          </a:p>
          <a:p>
            <a:r>
              <a:rPr lang="ru-RU" b="1" dirty="0">
                <a:solidFill>
                  <a:srgbClr val="002060"/>
                </a:solidFill>
              </a:rPr>
              <a:t> строить детский сад. « Ой как здорово,»-</a:t>
            </a:r>
          </a:p>
          <a:p>
            <a:r>
              <a:rPr lang="ru-RU" b="1" dirty="0">
                <a:solidFill>
                  <a:srgbClr val="002060"/>
                </a:solidFill>
              </a:rPr>
              <a:t> обрадовался мальчик.</a:t>
            </a:r>
          </a:p>
          <a:p>
            <a:r>
              <a:rPr lang="ru-RU" b="1" dirty="0">
                <a:solidFill>
                  <a:srgbClr val="002060"/>
                </a:solidFill>
              </a:rPr>
              <a:t> У меня есть маленькая сестренка Света. Мама возит ее в коляске. </a:t>
            </a:r>
          </a:p>
          <a:p>
            <a:r>
              <a:rPr lang="ru-RU" b="1" dirty="0">
                <a:solidFill>
                  <a:srgbClr val="002060"/>
                </a:solidFill>
              </a:rPr>
              <a:t>А когда Света вырастет, она пойдет детский сад. Мальчики  </a:t>
            </a:r>
            <a:r>
              <a:rPr lang="ru-RU" b="1" dirty="0" smtClean="0">
                <a:solidFill>
                  <a:srgbClr val="002060"/>
                </a:solidFill>
              </a:rPr>
              <a:t>будут </a:t>
            </a:r>
            <a:r>
              <a:rPr lang="ru-RU" b="1" dirty="0">
                <a:solidFill>
                  <a:srgbClr val="002060"/>
                </a:solidFill>
              </a:rPr>
              <a:t>играть с кубиками и кататься на скутере.</a:t>
            </a:r>
          </a:p>
          <a:p>
            <a:r>
              <a:rPr lang="ru-RU" b="1" dirty="0">
                <a:solidFill>
                  <a:srgbClr val="002060"/>
                </a:solidFill>
              </a:rPr>
              <a:t>А девочки будут играть в принцесс.</a:t>
            </a:r>
          </a:p>
        </p:txBody>
      </p:sp>
    </p:spTree>
    <p:extLst>
      <p:ext uri="{BB962C8B-B14F-4D97-AF65-F5344CB8AC3E}">
        <p14:creationId xmlns:p14="http://schemas.microsoft.com/office/powerpoint/2010/main" val="28735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esktop\клипарт\мальч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737" y="620688"/>
            <a:ext cx="2745730" cy="34343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B\Desktop\клипарт\солнце улыб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9366">
            <a:off x="1386537" y="583219"/>
            <a:ext cx="2088232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B\Desktop\клипарт\снежинки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24150">
            <a:off x="977760" y="2147484"/>
            <a:ext cx="3268924" cy="48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476672"/>
            <a:ext cx="356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Перескажите рассказ. Слайды 3-6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esktop\клипарт\грузовик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96" b="7111"/>
          <a:stretch/>
        </p:blipFill>
        <p:spPr bwMode="auto">
          <a:xfrm rot="669106">
            <a:off x="611560" y="764704"/>
            <a:ext cx="3757220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5525">
            <a:off x="5724128" y="1260420"/>
            <a:ext cx="2749550" cy="343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642" y="3356992"/>
            <a:ext cx="2699507" cy="2901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755900" cy="3432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44049" y="646352"/>
            <a:ext cx="1800200" cy="238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05064"/>
            <a:ext cx="2199090" cy="206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168352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1" name="Picture 3" descr="C:\Users\PB\Desktop\клипарт\принцесс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692696"/>
            <a:ext cx="2160240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3" name="Picture 5" descr="C:\Users\PB\Desktop\клипарт\собачка врач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32823" y="1739877"/>
            <a:ext cx="2062877" cy="2189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78" y="3481140"/>
            <a:ext cx="2441146" cy="2252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33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B\Desktop\клипарт\детскийгородо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6975">
            <a:off x="7033979" y="500780"/>
            <a:ext cx="1872208" cy="1848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C:\Users\PB\Desktop\клипарт\коляс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9431">
            <a:off x="2396702" y="462690"/>
            <a:ext cx="1802904" cy="206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PB\Desktop\клипарт\скуте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0174">
            <a:off x="6646809" y="2839924"/>
            <a:ext cx="2086495" cy="1669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3879">
            <a:off x="4427984" y="500781"/>
            <a:ext cx="2382887" cy="251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2274">
            <a:off x="395536" y="469617"/>
            <a:ext cx="1798637" cy="238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 descr="C:\Users\PB\Desktop\клипарт\грузов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1524">
            <a:off x="467544" y="3140968"/>
            <a:ext cx="291465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970" y="3062434"/>
            <a:ext cx="2882900" cy="2882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7188" y="5933942"/>
            <a:ext cx="46687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Каких картинок не хватает?</a:t>
            </a:r>
            <a:endParaRPr lang="ru-RU" sz="2800" b="1" cap="none" spc="50" dirty="0">
              <a:ln w="11430">
                <a:solidFill>
                  <a:srgbClr val="00206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3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B\Desktop\клипарт\смород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25" y="980728"/>
            <a:ext cx="2088232" cy="2142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925" y="3429000"/>
            <a:ext cx="2088232" cy="199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633" y="4175059"/>
            <a:ext cx="172819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521" y="1740805"/>
            <a:ext cx="1270415" cy="1580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1127" y="3474399"/>
            <a:ext cx="180020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091" y="954737"/>
            <a:ext cx="2448272" cy="213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23723"/>
            <a:ext cx="338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Определите </a:t>
            </a:r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 звука «С»</a:t>
            </a:r>
            <a:endParaRPr lang="ru-RU" sz="2400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B4DCFA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B4DCFA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словах</a:t>
            </a:r>
          </a:p>
        </p:txBody>
      </p:sp>
    </p:spTree>
    <p:extLst>
      <p:ext uri="{BB962C8B-B14F-4D97-AF65-F5344CB8AC3E}">
        <p14:creationId xmlns:p14="http://schemas.microsoft.com/office/powerpoint/2010/main" val="22425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3993"/>
              </p:ext>
            </p:extLst>
          </p:nvPr>
        </p:nvGraphicFramePr>
        <p:xfrm>
          <a:off x="755576" y="1046778"/>
          <a:ext cx="7773680" cy="544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20"/>
                <a:gridCol w="1943420"/>
                <a:gridCol w="1943420"/>
                <a:gridCol w="1943420"/>
              </a:tblGrid>
              <a:tr h="2722439"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22439"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12700">
                          <a:solidFill>
                            <a:sysClr val="windowText" lastClr="000000"/>
                          </a:solidFill>
                          <a:beve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5093" y="4145095"/>
            <a:ext cx="1954163" cy="20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11059">
            <a:off x="728509" y="1545003"/>
            <a:ext cx="2098725" cy="197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084" y="1220504"/>
            <a:ext cx="2016224" cy="214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PB\Desktop\клипарт\слон серый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6204" y="1361629"/>
            <a:ext cx="1872208" cy="18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35404"/>
            <a:ext cx="1646237" cy="193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 descr="C:\Users\PB\Desktop\клипарт\сы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334973"/>
            <a:ext cx="1534150" cy="149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B\Desktop\клипарт\собака с пятнами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083" y="4064331"/>
            <a:ext cx="1320953" cy="20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32656"/>
            <a:ext cx="6130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«ЧЕТВЕРТЫЙ ЛИШНИЙ»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861047"/>
            <a:ext cx="1646237" cy="198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0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4">
  <a:themeElements>
    <a:clrScheme name="Тема Office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009999"/>
      </a:dk2>
      <a:lt2>
        <a:srgbClr val="FFFFFF"/>
      </a:lt2>
      <a:accent1>
        <a:srgbClr val="80BDFF"/>
      </a:accent1>
      <a:accent2>
        <a:srgbClr val="87DE7A"/>
      </a:accent2>
      <a:accent3>
        <a:srgbClr val="AACACA"/>
      </a:accent3>
      <a:accent4>
        <a:srgbClr val="DADADA"/>
      </a:accent4>
      <a:accent5>
        <a:srgbClr val="C0DBFF"/>
      </a:accent5>
      <a:accent6>
        <a:srgbClr val="7AC96E"/>
      </a:accent6>
      <a:hlink>
        <a:srgbClr val="5CE6E6"/>
      </a:hlink>
      <a:folHlink>
        <a:srgbClr val="D3E68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29CCCC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80BDFF"/>
        </a:accent1>
        <a:accent2>
          <a:srgbClr val="87DE7A"/>
        </a:accent2>
        <a:accent3>
          <a:srgbClr val="AACACA"/>
        </a:accent3>
        <a:accent4>
          <a:srgbClr val="DADADA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FFB2BA"/>
        </a:accent1>
        <a:accent2>
          <a:srgbClr val="2BD9D9"/>
        </a:accent2>
        <a:accent3>
          <a:srgbClr val="AACACA"/>
        </a:accent3>
        <a:accent4>
          <a:srgbClr val="DADADA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009999"/>
        </a:dk2>
        <a:lt2>
          <a:srgbClr val="FFFFFF"/>
        </a:lt2>
        <a:accent1>
          <a:srgbClr val="DFB2FF"/>
        </a:accent1>
        <a:accent2>
          <a:srgbClr val="FFC2A6"/>
        </a:accent2>
        <a:accent3>
          <a:srgbClr val="AACACA"/>
        </a:accent3>
        <a:accent4>
          <a:srgbClr val="DADADA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9CCCC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ACE2E2"/>
        </a:accent5>
        <a:accent6>
          <a:srgbClr val="26C4C4"/>
        </a:accent6>
        <a:hlink>
          <a:srgbClr val="5CE6E6"/>
        </a:hlink>
        <a:folHlink>
          <a:srgbClr val="61F2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BDFF"/>
        </a:accent1>
        <a:accent2>
          <a:srgbClr val="87DE7A"/>
        </a:accent2>
        <a:accent3>
          <a:srgbClr val="FFFFFF"/>
        </a:accent3>
        <a:accent4>
          <a:srgbClr val="000000"/>
        </a:accent4>
        <a:accent5>
          <a:srgbClr val="C0DBFF"/>
        </a:accent5>
        <a:accent6>
          <a:srgbClr val="7AC96E"/>
        </a:accent6>
        <a:hlink>
          <a:srgbClr val="5CE6E6"/>
        </a:hlink>
        <a:folHlink>
          <a:srgbClr val="D3E6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2BA"/>
        </a:accent1>
        <a:accent2>
          <a:srgbClr val="2BD9D9"/>
        </a:accent2>
        <a:accent3>
          <a:srgbClr val="FFFFFF"/>
        </a:accent3>
        <a:accent4>
          <a:srgbClr val="000000"/>
        </a:accent4>
        <a:accent5>
          <a:srgbClr val="FFD5D9"/>
        </a:accent5>
        <a:accent6>
          <a:srgbClr val="26C4C4"/>
        </a:accent6>
        <a:hlink>
          <a:srgbClr val="F2C2E5"/>
        </a:hlink>
        <a:folHlink>
          <a:srgbClr val="FFD8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FB2FF"/>
        </a:accent1>
        <a:accent2>
          <a:srgbClr val="FFC2A6"/>
        </a:accent2>
        <a:accent3>
          <a:srgbClr val="FFFFFF"/>
        </a:accent3>
        <a:accent4>
          <a:srgbClr val="000000"/>
        </a:accent4>
        <a:accent5>
          <a:srgbClr val="ECD5FF"/>
        </a:accent5>
        <a:accent6>
          <a:srgbClr val="E7B096"/>
        </a:accent6>
        <a:hlink>
          <a:srgbClr val="EBE78D"/>
        </a:hlink>
        <a:folHlink>
          <a:srgbClr val="5C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192</TotalTime>
  <Words>148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Тема4</vt:lpstr>
      <vt:lpstr>1_Default Design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PB</dc:creator>
  <cp:lastModifiedBy>home</cp:lastModifiedBy>
  <cp:revision>19</cp:revision>
  <dcterms:created xsi:type="dcterms:W3CDTF">2013-02-24T15:14:59Z</dcterms:created>
  <dcterms:modified xsi:type="dcterms:W3CDTF">2016-03-03T10:28:02Z</dcterms:modified>
</cp:coreProperties>
</file>