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A59D-29DC-4E8B-88C4-28C3F978A09F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EA51-0860-404E-B4B9-60D88CD7B2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11560" y="3356992"/>
            <a:ext cx="20882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764704"/>
            <a:ext cx="8424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1. Продолжите ряд чисел: 13; 17; 21;…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213285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23; 27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3356992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25; 29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716016" y="213285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23; 25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3284984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25; 27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148064" y="4293096"/>
            <a:ext cx="33843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116632"/>
            <a:ext cx="871296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10. </a:t>
            </a:r>
            <a:r>
              <a:rPr lang="ru-RU" sz="3600" dirty="0" smtClean="0"/>
              <a:t>Собака погналась за лисицей, находящейся от неё на расстоянии 120м. Через сколько времени собака догонит лисицу, если лисица пробегает в минуту 320м, а собака – 350м?</a:t>
            </a:r>
            <a:endParaRPr lang="ru-RU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28498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Через 5мин		В. Через 3 мин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221088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Через 2мин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4221088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Через 4 мин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51920" y="393305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512" y="188640"/>
            <a:ext cx="87129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11. </a:t>
            </a:r>
            <a:r>
              <a:rPr lang="ru-RU" sz="2800" dirty="0" smtClean="0"/>
              <a:t>На вопрос, сколько у него учеников, древнегреческий математик Пифагор ответил так: «Половина моих учеников изучает математику, четвёртая часть изучает природу, седьмая часть проводит время в молчаливом размышлении, остальную часть составляют 3 девы. Сколько учеников было у Пифагора?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933056"/>
            <a:ext cx="1728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14</a:t>
            </a:r>
          </a:p>
          <a:p>
            <a:endParaRPr lang="ru-RU" sz="4000" dirty="0"/>
          </a:p>
          <a:p>
            <a:r>
              <a:rPr lang="ru-RU" sz="4000" dirty="0" smtClean="0"/>
              <a:t>С. 21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3933056"/>
            <a:ext cx="3672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28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501317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35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860032" y="4077072"/>
            <a:ext cx="288032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76672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12. «Да </a:t>
            </a:r>
            <a:r>
              <a:rPr lang="ru-RU" sz="4000" dirty="0"/>
              <a:t>не войдет сюда тот, кто не знает </a:t>
            </a:r>
            <a:r>
              <a:rPr lang="ru-RU" sz="4000" dirty="0" smtClean="0"/>
              <a:t>математики». Кто автор этих слов?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996952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Лобачевский Н.И.</a:t>
            </a:r>
          </a:p>
          <a:p>
            <a:endParaRPr lang="ru-RU" sz="4000" dirty="0"/>
          </a:p>
          <a:p>
            <a:r>
              <a:rPr lang="ru-RU" sz="4000" dirty="0" smtClean="0"/>
              <a:t>С. Рене Декарт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44008" y="2996952"/>
            <a:ext cx="4499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Ломоносов М. В.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4149080"/>
            <a:ext cx="3456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Ньютон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348880"/>
            <a:ext cx="13681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95536" y="404664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2. У семи братьев по одной сестре. Сколько детей в семье?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276872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8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573016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14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2204864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10</a:t>
            </a:r>
          </a:p>
          <a:p>
            <a:endParaRPr lang="ru-RU" sz="4000" dirty="0"/>
          </a:p>
          <a:p>
            <a:r>
              <a:rPr lang="en-US" sz="4000" dirty="0" smtClean="0"/>
              <a:t>D</a:t>
            </a:r>
            <a:r>
              <a:rPr lang="ru-RU" sz="4000" dirty="0" smtClean="0"/>
              <a:t>. 16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44008" y="1916832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3. Выражение х:5 называется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Произведение</a:t>
            </a:r>
          </a:p>
          <a:p>
            <a:endParaRPr lang="ru-RU" sz="4000" dirty="0"/>
          </a:p>
          <a:p>
            <a:r>
              <a:rPr lang="ru-RU" sz="4000" dirty="0" smtClean="0"/>
              <a:t>С. Сумма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716016" y="1772816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Частное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852936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Разность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563888" y="2204864"/>
            <a:ext cx="18002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67544" y="476672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4. Значение какого выражения нельзя найти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0:43</a:t>
            </a:r>
          </a:p>
          <a:p>
            <a:endParaRPr lang="ru-RU" sz="4000" dirty="0"/>
          </a:p>
          <a:p>
            <a:r>
              <a:rPr lang="ru-RU" sz="4000" dirty="0" smtClean="0"/>
              <a:t>С. 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331640" y="3284984"/>
          <a:ext cx="720080" cy="677722"/>
        </p:xfrm>
        <a:graphic>
          <a:graphicData uri="http://schemas.openxmlformats.org/presentationml/2006/ole">
            <p:oleObj spid="_x0000_s1026" name="Формула" r:id="rId3" imgW="21564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3888" y="2132856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43:0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3284984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</a:t>
            </a:r>
            <a:endParaRPr lang="ru-RU" sz="40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283968" y="3356992"/>
          <a:ext cx="1110981" cy="576064"/>
        </p:xfrm>
        <a:graphic>
          <a:graphicData uri="http://schemas.openxmlformats.org/presentationml/2006/ole">
            <p:oleObj spid="_x0000_s1027" name="Формула" r:id="rId4" imgW="342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1560" y="2780928"/>
            <a:ext cx="30963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332656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5. Сколько </a:t>
            </a:r>
            <a:r>
              <a:rPr lang="ru-RU" sz="4000" dirty="0"/>
              <a:t>человек играли на музыкальных инструментах в басне И.А. Крылова «Квартет»?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2636912"/>
            <a:ext cx="30243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ни одного</a:t>
            </a:r>
          </a:p>
          <a:p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716016" y="2636912"/>
            <a:ext cx="3240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3</a:t>
            </a:r>
          </a:p>
          <a:p>
            <a:endParaRPr lang="ru-RU" sz="4000" dirty="0"/>
          </a:p>
          <a:p>
            <a:r>
              <a:rPr lang="en-US" sz="4000" dirty="0" smtClean="0"/>
              <a:t>D</a:t>
            </a:r>
            <a:r>
              <a:rPr lang="ru-RU" sz="4000" dirty="0" smtClean="0"/>
              <a:t>. 5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3861048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3501008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188640"/>
            <a:ext cx="867645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Сколько граней имеет новый шестигранный карандаш?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2276872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6				В. 7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50100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8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3429000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9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2636912"/>
            <a:ext cx="15841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260648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7</a:t>
            </a:r>
            <a:r>
              <a:rPr lang="ru-RU" sz="4000" dirty="0" smtClean="0"/>
              <a:t>. Полторы </a:t>
            </a:r>
            <a:r>
              <a:rPr lang="ru-RU" sz="4000" dirty="0"/>
              <a:t>курицы за полтора дня снесли полтора яйца. Сколько яиц снесут 6 кур за 6 дней?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263691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24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636912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6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393305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9				  </a:t>
            </a:r>
            <a:r>
              <a:rPr lang="en-US" sz="4000" dirty="0" smtClean="0"/>
              <a:t>D</a:t>
            </a:r>
            <a:r>
              <a:rPr lang="ru-RU" sz="4000" dirty="0" smtClean="0"/>
              <a:t>. 18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3284984"/>
            <a:ext cx="122413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935088" y="548680"/>
            <a:ext cx="82089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8. Какое число лишнее </a:t>
            </a:r>
          </a:p>
          <a:p>
            <a:r>
              <a:rPr lang="ru-RU" sz="4000" dirty="0" smtClean="0"/>
              <a:t>  16; 25; 36; 48; 64?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1683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16				В. 36 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28498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С. 25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314096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64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07904" y="2780928"/>
            <a:ext cx="20162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332656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9. Каким </a:t>
            </a:r>
            <a:r>
              <a:rPr lang="ru-RU" sz="4000" dirty="0"/>
              <a:t>должно быть число, чтобы одна десятая процента от него была равной одной десятой?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2708920"/>
            <a:ext cx="15841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А. 10</a:t>
            </a:r>
          </a:p>
          <a:p>
            <a:endParaRPr lang="ru-RU" sz="4000" dirty="0"/>
          </a:p>
          <a:p>
            <a:r>
              <a:rPr lang="ru-RU" sz="4000" dirty="0" smtClean="0"/>
              <a:t>С. 1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270892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В. 100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3789040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r>
              <a:rPr lang="ru-RU" sz="4000" dirty="0" smtClean="0"/>
              <a:t>. 1000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367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Олег</dc:creator>
  <cp:lastModifiedBy>Олег</cp:lastModifiedBy>
  <cp:revision>17</cp:revision>
  <dcterms:created xsi:type="dcterms:W3CDTF">2016-03-14T13:11:46Z</dcterms:created>
  <dcterms:modified xsi:type="dcterms:W3CDTF">2016-03-14T14:21:30Z</dcterms:modified>
</cp:coreProperties>
</file>