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3C3C9-FDAE-4C40-8530-82323AE956A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DB34-A5BA-43E9-9959-E20CC5C58F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7544" y="3140968"/>
            <a:ext cx="9361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 Какое число никогда не бывает делителем?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1328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1				В. -1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068960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С.0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2996952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55576" y="3140968"/>
            <a:ext cx="28083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692696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10. Какой термин происходит от сочетания двух греческих слов – через и угол?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99695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Диагональ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306896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Биссектриса</a:t>
            </a:r>
          </a:p>
          <a:p>
            <a:r>
              <a:rPr lang="en-US" sz="4000" dirty="0" smtClean="0"/>
              <a:t>D</a:t>
            </a:r>
            <a:r>
              <a:rPr lang="ru-RU" sz="4000" dirty="0" smtClean="0"/>
              <a:t>. Медиана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64502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Высота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3968" y="2924944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404664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11. В каком году была издана «Арифметика» русского математика Л.Ф.Магницкого?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636912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1831</a:t>
            </a:r>
          </a:p>
          <a:p>
            <a:r>
              <a:rPr lang="ru-RU" sz="4000" dirty="0" smtClean="0"/>
              <a:t>С.1961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270892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В.1703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335699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.2005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355976" y="3068960"/>
            <a:ext cx="29523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12. Что на латыни обозначает слово «вектор»?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Ползущий	В. Стремящийся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996952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Тащащий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3068960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Везущий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3928" y="3140968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2. На какое число нужно разделить 3, чтобы получить 6?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276872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-2</a:t>
            </a:r>
          </a:p>
          <a:p>
            <a:r>
              <a:rPr lang="ru-RU" sz="4000" dirty="0" smtClean="0"/>
              <a:t>С.-0,5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234888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2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306896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0,5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55576" y="2348880"/>
            <a:ext cx="24482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476672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3. Отрезок, соединяющий две стороны треугольника.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Сторона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924944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С.Диагональ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27687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Медиана</a:t>
            </a:r>
          </a:p>
          <a:p>
            <a:r>
              <a:rPr lang="en-US" sz="4000" dirty="0" smtClean="0"/>
              <a:t>D</a:t>
            </a:r>
            <a:r>
              <a:rPr lang="ru-RU" sz="4000" dirty="0" smtClean="0"/>
              <a:t>. Биссектриса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868144" y="1700808"/>
            <a:ext cx="216024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62068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4. Объём измеряется в :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Квадратных метрах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62880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Литрах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0892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В квадратных арах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263691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Тоннах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95936" y="2636912"/>
            <a:ext cx="14401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40466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5. Наименьшее простое число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0				В. Не существует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3691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С.1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256490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04048" y="450912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47667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6. Найдите лишнее слово в выражении «Сумма двух острых углов в прямоугольном треугольнике равна 90 градусов»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42900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Прямоугольном	В. Острых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581128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Градусам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50912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Двух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139952" y="2996952"/>
            <a:ext cx="115212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47667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7. Сколько трёхзначных чисел можно записать с помощью цифр 0, 2, 5?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85293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3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2852936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В.4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78904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С.5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71703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932040" y="5445224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8. Великий математик 17 века, сделавший попытку переосмыслить философию. Его знаменитое высказывание «Я мыслю – следовательно, я существую». Кто это?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50912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Лобачевский		В. Виет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30120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Архимед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5373216"/>
            <a:ext cx="4067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.Декарт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11960" y="2636912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69269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9. Слово «периметр» в переводе с греческого означает «измеряю…»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564904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А.Рядом</a:t>
            </a:r>
          </a:p>
          <a:p>
            <a:r>
              <a:rPr lang="ru-RU" sz="4000" dirty="0" smtClean="0"/>
              <a:t>С.За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2636912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Около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328498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.Перед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17</cp:revision>
  <dcterms:created xsi:type="dcterms:W3CDTF">2016-03-08T12:44:37Z</dcterms:created>
  <dcterms:modified xsi:type="dcterms:W3CDTF">2016-03-08T13:29:49Z</dcterms:modified>
</cp:coreProperties>
</file>