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41CD-1054-40A6-8FB8-E7B16CC6A375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1AFFC-9B96-4C14-8BFD-C80DB04AE1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179512" y="2852936"/>
            <a:ext cx="259228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548680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1. Результат вычитания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700808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Сумма			В. Произведение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924944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Разность		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2924944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Частное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23528" y="3933056"/>
            <a:ext cx="273630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764704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10. Какое происхождение имеет слово «арифметика»?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636912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Арабское			В. Китайское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3861048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Греческое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3861048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Индийское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467544" y="2564904"/>
            <a:ext cx="201622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528" y="548680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11. Это в переводе с латинского означает «режущий»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49289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Сектор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371703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С.Радиус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2564904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Плоскость</a:t>
            </a:r>
          </a:p>
          <a:p>
            <a:endParaRPr lang="ru-RU" sz="4000" dirty="0"/>
          </a:p>
          <a:p>
            <a:r>
              <a:rPr lang="en-US" sz="4000" dirty="0" smtClean="0"/>
              <a:t>D</a:t>
            </a:r>
            <a:r>
              <a:rPr lang="ru-RU" sz="4000" dirty="0" smtClean="0"/>
              <a:t>. Секущая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611560" y="4437112"/>
            <a:ext cx="216024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620688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12. Кому приписывают открытие свойства диаметра делить окружность и круг на две равные части?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3429000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Аристотелю		В. Пифагору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437112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Фалесу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220072" y="4509120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Хеопсу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95536" y="2636912"/>
            <a:ext cx="33843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67544" y="476672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2. Луч, который делит угол пополам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844824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Медиана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1916832"/>
            <a:ext cx="3744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Высота</a:t>
            </a:r>
          </a:p>
          <a:p>
            <a:r>
              <a:rPr lang="en-US" sz="4000" dirty="0" smtClean="0"/>
              <a:t>D</a:t>
            </a:r>
            <a:r>
              <a:rPr lang="ru-RU" sz="4000" dirty="0" smtClean="0"/>
              <a:t>. Хорда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636912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С.Биссектриса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0" y="3068960"/>
            <a:ext cx="385192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620688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3. Высоты данного треугольника не пересекаются. Какой это </a:t>
            </a:r>
            <a:r>
              <a:rPr lang="ru-RU" sz="4000" dirty="0"/>
              <a:t>т</a:t>
            </a:r>
            <a:r>
              <a:rPr lang="ru-RU" sz="4000" dirty="0" smtClean="0"/>
              <a:t>реугольник?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99695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Тупоугольный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861048"/>
            <a:ext cx="4355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Прямоугольный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2996952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Остроугольный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3861048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Такого нет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0" y="2132856"/>
            <a:ext cx="298782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9512" y="47667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4. Труд Евклида «Начала» посвящён …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988840"/>
            <a:ext cx="5148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Геометрии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3068960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С</a:t>
            </a:r>
            <a:r>
              <a:rPr lang="ru-RU" sz="4000" dirty="0" smtClean="0"/>
              <a:t>. Путешествиям	            </a:t>
            </a:r>
            <a:r>
              <a:rPr lang="en-US" sz="4000" dirty="0" smtClean="0"/>
              <a:t>D</a:t>
            </a:r>
            <a:r>
              <a:rPr lang="ru-RU" sz="4000" dirty="0" smtClean="0"/>
              <a:t>. Арифметике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206084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Географии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1520" y="4005064"/>
            <a:ext cx="288032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9512" y="404664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5. Какой знак нужно поставить между цифрами 7 и 8, чтобы получилось число больше7, но меньше 8?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708920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Плюс				В.Двоеточие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393305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Запятую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4005064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D.</a:t>
            </a:r>
            <a:r>
              <a:rPr lang="ru-RU" sz="4000" dirty="0" smtClean="0"/>
              <a:t>Черту дроби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923928" y="3140968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54868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6. Какое из чисел не является простым?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276872"/>
            <a:ext cx="12961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71</a:t>
            </a:r>
          </a:p>
          <a:p>
            <a:r>
              <a:rPr lang="ru-RU" sz="4000" dirty="0" smtClean="0"/>
              <a:t>С.97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2420888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89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306896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121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716016" y="2852936"/>
            <a:ext cx="25922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548680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7. Какая мера длины наименьшая?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Аршин			В. </a:t>
            </a:r>
            <a:r>
              <a:rPr lang="ru-RU" sz="4000" dirty="0"/>
              <a:t>М</a:t>
            </a:r>
            <a:r>
              <a:rPr lang="ru-RU" sz="4000" dirty="0" smtClean="0"/>
              <a:t>етр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924944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С.Ярд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932040" y="285293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Локоть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220072" y="2924944"/>
            <a:ext cx="23762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476672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8. Ромб с прямыми углами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77281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Прямоугольник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924944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Трапеция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2852936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Квадрат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1772816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Треугольник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611560" y="1844824"/>
            <a:ext cx="230425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528" y="548680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9. Чему равен 1 микрон?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844824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0,001мм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140968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С.0,001м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427984" y="1916832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0,001см</a:t>
            </a:r>
          </a:p>
          <a:p>
            <a:endParaRPr lang="ru-RU" sz="4000" dirty="0"/>
          </a:p>
          <a:p>
            <a:r>
              <a:rPr lang="en-US" sz="4000" dirty="0" smtClean="0"/>
              <a:t>D</a:t>
            </a:r>
            <a:r>
              <a:rPr lang="ru-RU" sz="4000" dirty="0" smtClean="0"/>
              <a:t>. 0,001км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236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19</cp:revision>
  <dcterms:created xsi:type="dcterms:W3CDTF">2016-03-08T11:51:48Z</dcterms:created>
  <dcterms:modified xsi:type="dcterms:W3CDTF">2016-03-08T12:42:56Z</dcterms:modified>
</cp:coreProperties>
</file>