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1701-F90E-46A9-85AC-9D7C84789CE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4096-C829-418E-8829-3D1CDDAA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1701-F90E-46A9-85AC-9D7C84789CE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4096-C829-418E-8829-3D1CDDAA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1701-F90E-46A9-85AC-9D7C84789CE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4096-C829-418E-8829-3D1CDDAA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1701-F90E-46A9-85AC-9D7C84789CE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4096-C829-418E-8829-3D1CDDAA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1701-F90E-46A9-85AC-9D7C84789CE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4096-C829-418E-8829-3D1CDDAA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1701-F90E-46A9-85AC-9D7C84789CE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4096-C829-418E-8829-3D1CDDAA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1701-F90E-46A9-85AC-9D7C84789CE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4096-C829-418E-8829-3D1CDDAA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1701-F90E-46A9-85AC-9D7C84789CE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4096-C829-418E-8829-3D1CDDAA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1701-F90E-46A9-85AC-9D7C84789CE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4096-C829-418E-8829-3D1CDDAA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1701-F90E-46A9-85AC-9D7C84789CE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4096-C829-418E-8829-3D1CDDAA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1701-F90E-46A9-85AC-9D7C84789CE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4096-C829-418E-8829-3D1CDDAA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71701-F90E-46A9-85AC-9D7C84789CE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A4096-C829-418E-8829-3D1CDDAA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012160" y="2996952"/>
            <a:ext cx="201622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79512" y="1700808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ru-RU" sz="4000" dirty="0" smtClean="0"/>
              <a:t>В чём измеряется площадь земли?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528" y="2780928"/>
            <a:ext cx="4464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 В килограммах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3861048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С. В кубических метрах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5364088" y="2924944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      В. В арах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5903640" y="3861048"/>
            <a:ext cx="2916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D.</a:t>
            </a:r>
            <a:r>
              <a:rPr lang="ru-RU" sz="4000" dirty="0" smtClean="0"/>
              <a:t>В минутах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11560" y="3068960"/>
            <a:ext cx="115212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95536" y="620688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10. Какое возможно наибольшее число тупых внешних углов в выпуклом многоугольнике?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3068960"/>
            <a:ext cx="3240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 3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3933056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С.5					</a:t>
            </a:r>
            <a:r>
              <a:rPr lang="en-US" sz="4000" dirty="0" smtClean="0"/>
              <a:t>D</a:t>
            </a:r>
            <a:r>
              <a:rPr lang="ru-RU" sz="4000" dirty="0" smtClean="0"/>
              <a:t>.6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5220072" y="3140968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В. 4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3933056"/>
            <a:ext cx="324036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51520" y="548680"/>
            <a:ext cx="81369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11. Где известный математик С.В.Ковалевская получила высшее образование?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2924944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А.В России			В. В Швейцарии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4005064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С. В Германии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4005064"/>
            <a:ext cx="3744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</a:t>
            </a:r>
            <a:r>
              <a:rPr lang="ru-RU" sz="4000" dirty="0" smtClean="0"/>
              <a:t>. В Англии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716016" y="3429000"/>
            <a:ext cx="280831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467544" y="1124744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12. Какой современный термин соответствует названию фигуры «косое поле»?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3429000"/>
            <a:ext cx="41764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 Ромб</a:t>
            </a:r>
          </a:p>
          <a:p>
            <a:r>
              <a:rPr lang="ru-RU" sz="4000" dirty="0" smtClean="0"/>
              <a:t>С.Треугольник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644008" y="3429000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В. Трапеция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4644008" y="4149080"/>
            <a:ext cx="4499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</a:t>
            </a:r>
            <a:r>
              <a:rPr lang="ru-RU" sz="4000" dirty="0" smtClean="0"/>
              <a:t>. Параллелограмм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923928" y="3573016"/>
            <a:ext cx="12241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23528" y="1052736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2. Какое из чисел не является простым?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2780928"/>
            <a:ext cx="22322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 5</a:t>
            </a:r>
          </a:p>
          <a:p>
            <a:r>
              <a:rPr lang="ru-RU" sz="4000" dirty="0" smtClean="0"/>
              <a:t>С.13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995936" y="2852936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В.29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4067944" y="3429000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</a:t>
            </a:r>
            <a:r>
              <a:rPr lang="ru-RU" sz="4000" dirty="0" smtClean="0"/>
              <a:t>. 1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11560" y="2564904"/>
            <a:ext cx="122413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95536" y="620688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3. Число 666, увеличенное в полтора раза, равно: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2564904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А.999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3356992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С. 66,6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211960" y="2636912"/>
            <a:ext cx="360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В. 333</a:t>
            </a:r>
          </a:p>
          <a:p>
            <a:r>
              <a:rPr lang="en-US" sz="4000" dirty="0" smtClean="0"/>
              <a:t>D.</a:t>
            </a:r>
            <a:r>
              <a:rPr lang="ru-RU" sz="4000" dirty="0" smtClean="0"/>
              <a:t>1330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572000" y="2780928"/>
            <a:ext cx="15841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11560" y="764704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4. Биссектриса угла – это…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988840"/>
            <a:ext cx="28803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 Отрезок</a:t>
            </a:r>
          </a:p>
          <a:p>
            <a:r>
              <a:rPr lang="ru-RU" sz="4000" dirty="0" smtClean="0"/>
              <a:t>С. Хорда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427984" y="2060848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В.Прямая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644008" y="2636912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</a:t>
            </a:r>
            <a:r>
              <a:rPr lang="ru-RU" sz="4000" dirty="0" smtClean="0"/>
              <a:t>. Луч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11560" y="4221088"/>
            <a:ext cx="59046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11560" y="836712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5. Какая величина самая точная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2060848"/>
            <a:ext cx="79928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 180км между Москвой и Тулой</a:t>
            </a:r>
          </a:p>
          <a:p>
            <a:r>
              <a:rPr lang="ru-RU" sz="4000" dirty="0" smtClean="0"/>
              <a:t>В. 180 шагов между соседними домами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4149080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С. 180 книг в библиотеке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5085184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</a:t>
            </a:r>
            <a:r>
              <a:rPr lang="ru-RU" sz="4000" dirty="0" smtClean="0"/>
              <a:t>. 180 семечек в каждом арбузе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716016" y="3212976"/>
            <a:ext cx="309634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51520" y="548680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6. Какая наука не относится непосредственно к математике?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2348880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 Алгебра		     В. Тригонометрия 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3284984"/>
            <a:ext cx="4464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С. Комбинаторика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716016" y="3284984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</a:t>
            </a:r>
            <a:r>
              <a:rPr lang="ru-RU" sz="4000" dirty="0" smtClean="0"/>
              <a:t>. Механика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7544" y="3717032"/>
            <a:ext cx="417646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95536" y="620688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7. Что означает слово «конус» в переводе с греческого?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2348880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 Круглая пирамида</a:t>
            </a:r>
          </a:p>
          <a:p>
            <a:r>
              <a:rPr lang="ru-RU" sz="4000" dirty="0" smtClean="0"/>
              <a:t>В. Еловая шишка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3645024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С. Сосновая шишка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4509120"/>
            <a:ext cx="4680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</a:t>
            </a:r>
            <a:r>
              <a:rPr lang="ru-RU" sz="4000" dirty="0" smtClean="0"/>
              <a:t>. Колпак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5536" y="2132856"/>
            <a:ext cx="129614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95536" y="476672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8. Сколько раз надо разрезать куб, чтобы получить 27 равных кубиков?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2132856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 6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3284984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С. 5	                          </a:t>
            </a:r>
            <a:r>
              <a:rPr lang="en-US" sz="4000" dirty="0" smtClean="0"/>
              <a:t>D</a:t>
            </a:r>
            <a:r>
              <a:rPr lang="ru-RU" sz="4000" dirty="0" smtClean="0"/>
              <a:t>.4		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427984" y="2204864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В.9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067944" y="2708920"/>
            <a:ext cx="25202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23528" y="620688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9. Где находится эталон метра?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988840"/>
            <a:ext cx="2736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А. Россия</a:t>
            </a:r>
          </a:p>
          <a:p>
            <a:r>
              <a:rPr lang="ru-RU" sz="4000" dirty="0" smtClean="0"/>
              <a:t>С.США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995936" y="2060848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В. </a:t>
            </a:r>
            <a:r>
              <a:rPr lang="ru-RU" sz="4000" dirty="0"/>
              <a:t>И</a:t>
            </a:r>
            <a:r>
              <a:rPr lang="ru-RU" sz="4000" dirty="0" smtClean="0"/>
              <a:t>талия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995936" y="2636912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</a:t>
            </a:r>
            <a:r>
              <a:rPr lang="ru-RU" sz="4000" dirty="0" smtClean="0"/>
              <a:t>. Франция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258</Words>
  <Application>Microsoft Office PowerPoint</Application>
  <PresentationFormat>Экран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Олег</dc:creator>
  <cp:lastModifiedBy>Олег</cp:lastModifiedBy>
  <cp:revision>20</cp:revision>
  <dcterms:created xsi:type="dcterms:W3CDTF">2016-03-08T09:50:58Z</dcterms:created>
  <dcterms:modified xsi:type="dcterms:W3CDTF">2016-03-08T11:28:19Z</dcterms:modified>
</cp:coreProperties>
</file>