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65" r:id="rId4"/>
    <p:sldId id="267" r:id="rId5"/>
    <p:sldId id="268" r:id="rId6"/>
    <p:sldId id="266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60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E81BC8-B455-4C11-B437-6A1D3BC9727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F559D54-AE75-47CB-B208-ADA9023EA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50761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</a:t>
            </a:r>
          </a:p>
          <a:p>
            <a:pPr algn="ctr"/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МАЛЫШЕЙ</a:t>
            </a:r>
            <a:endParaRPr lang="ru-RU" sz="4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Сообщество иллюстраторов / Иллюстрации / Вова Юденков / ПДД. Регулировщ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39" y="2782086"/>
            <a:ext cx="714375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836712"/>
            <a:ext cx="799288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спешите переходить улицу даже когда загорелся зелёный свет, дождитесь когда весь транспорт остановится перед пешеходным переходом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Не запугайте ребенка улицей панический страх перед транспортом не менее вреден, чем беспечность и невнимате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705253" cy="362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6928" y="836712"/>
            <a:ext cx="787551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Переходите улицу спокойно, не выбегайте на дорогу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Развивающие мультфильмы &quot;Правила дорожного движения для детей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28342"/>
            <a:ext cx="5703110" cy="4781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3198" y="904856"/>
            <a:ext cx="762321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играйте около дороги и на проезжей части.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8" name="Picture 4" descr="Классный час для учащихся 1-2 классов по Правилам дорожного дви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8" y="1815455"/>
            <a:ext cx="3662778" cy="27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етские картинки правила - Коллеция российских мульт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26" y="3068960"/>
            <a:ext cx="4742652" cy="3245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3198" y="904856"/>
            <a:ext cx="762321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выбегайте на дорогу вне зоны пешеходного перехода.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Не выбегайте на дорогу вне зоны пешеходного перехода, в этом месте водитель не ожидает пешеходов и не сможет мгновенно останов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8" y="1916832"/>
            <a:ext cx="432048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ru.yandex.net/i?id=e37d8770f3aae8469acebf05a9ba1486-1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2895" y="3573016"/>
            <a:ext cx="4189159" cy="275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3569" y="1196752"/>
            <a:ext cx="424847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движения 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GB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должен знать,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en-GB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промедления </a:t>
            </a:r>
            <a:endParaRPr lang="ru-RU" alt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GB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их 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нужно выполнять!</a:t>
            </a:r>
          </a:p>
        </p:txBody>
      </p:sp>
      <p:pic>
        <p:nvPicPr>
          <p:cNvPr id="4" name="Picture 2" descr="Детский сад 2413 16 МАРТА В РАМКАХ ПРОЕКТА &quot;МОСКВИЧИ С РОЖДЕНИЯ - ЗА БЕЗОПАСНОСТЬ ДОРОЖНОГО ДВИЖЕНИЯ&quot; ПРОШЛА ВСТРЕЧА С ИНСПЕ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1200588"/>
            <a:ext cx="377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3436" y="1772816"/>
            <a:ext cx="6048672" cy="258532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ОСТОРОЖНЫ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70485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Самая безопасная дорога – это тротуар или пешеходная дорожка.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taganrogtv.ru/wp-content/uploads/2013/12/9164f1b3cd6fa235a4163826cefe05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"/>
          <a:stretch/>
        </p:blipFill>
        <p:spPr bwMode="auto">
          <a:xfrm>
            <a:off x="1475656" y="1844824"/>
            <a:ext cx="6353791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9288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Переходите улицу только в местах обозначенных специальной дорожной разметкой и знаком пешеходный переход.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6" descr="Материалы за 03.08.2011 &quot; Страница 128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28" y="2129374"/>
            <a:ext cx="4046352" cy="42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836712"/>
            <a:ext cx="77048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Наиболее безопасные переходы –подземный и надземный.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Пользуйтесь подземным переходом, пешеходными мостиками - Картинка 12561/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4" y="1913930"/>
            <a:ext cx="4249994" cy="299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исунок для ребенка на тему правила дорожного движения - Все релизы 2014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91001"/>
            <a:ext cx="3712132" cy="2640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836712"/>
            <a:ext cx="770485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Пешеходные переходы часто устанавливаются на перекрёстках улиц.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Торопыжка переходит дорогу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36" y="1901521"/>
            <a:ext cx="4686653" cy="4467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88024" y="1628800"/>
            <a:ext cx="3569203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на переходе установлен светофор, то переходите улицу только на зелёный свет.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Дорога - Дорожное движение - Картинки по ОБЖ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3991636" cy="582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Игра &quot;Знатоки дорожного движения&quot; - СЦЕНАРИИ МЕРОПРИЯТИЙ - ОБЖ - МАТЕРИАЛЫ ДЛЯ УЧИТЕЛЯ - ЗВОНОК НА УРО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847117"/>
            <a:ext cx="7245675" cy="51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836712"/>
            <a:ext cx="51125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Красный цвет светофора - стойте.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Picture 4" descr="Rethinking The Traffic Lig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5" b="19951"/>
          <a:stretch/>
        </p:blipFill>
        <p:spPr bwMode="auto">
          <a:xfrm>
            <a:off x="969934" y="630857"/>
            <a:ext cx="1656184" cy="1488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Лихач на &quot;мерседесе&quot; насмерть сбил женщину в Москве Экспертный канал УралПолит.R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12148" r="22978" b="8686"/>
          <a:stretch/>
        </p:blipFill>
        <p:spPr bwMode="auto">
          <a:xfrm>
            <a:off x="888919" y="2500441"/>
            <a:ext cx="1818214" cy="149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8111" y="2708920"/>
            <a:ext cx="5112567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Жёлтый - приготовьтесь.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4" name="Picture 8" descr="На Ленинском проспекте светофор &quot;сошел с ума&quot; Новости Воронежа Воронеж сегодня свежие новости Воронежской област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9" t="54208" r="29314"/>
          <a:stretch/>
        </p:blipFill>
        <p:spPr bwMode="auto">
          <a:xfrm>
            <a:off x="969934" y="4438006"/>
            <a:ext cx="1870364" cy="1744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03848" y="4653136"/>
            <a:ext cx="507682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Зелёный - идите.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7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836712"/>
            <a:ext cx="770485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стойте на краю тротуара, когда ждёте зелёный свет светофора.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Острое перо ежемесячная газета Выпуск 2 / октяб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74" y="1920262"/>
            <a:ext cx="6258869" cy="4318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836712"/>
            <a:ext cx="799288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сходите с тротуара на проезжую часть, нужно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сначала посмотреть налево, а дойдя до середины проезжей части посмотреть направо и потом продолжить движение.</a:t>
            </a:r>
            <a:endParaRPr lang="ru-RU" sz="2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 descr="О безопасности на дорогах расскажут дет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896544" cy="367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241</TotalTime>
  <Words>175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USER</cp:lastModifiedBy>
  <cp:revision>28</cp:revision>
  <dcterms:created xsi:type="dcterms:W3CDTF">2014-11-17T12:18:03Z</dcterms:created>
  <dcterms:modified xsi:type="dcterms:W3CDTF">2014-11-19T11:40:41Z</dcterms:modified>
</cp:coreProperties>
</file>