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72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736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071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603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329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4863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486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434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30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02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6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55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424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79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1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75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52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735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4212" y="1039091"/>
            <a:ext cx="5813570" cy="26185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Презентация                     «Кто живет в лесу?»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684212" y="3823855"/>
            <a:ext cx="5148552" cy="1967345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Подготовила: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Просецкая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Ольга Александровна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Воспитатель ГБДОУ №5          г. Пушкин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14" y="1974273"/>
            <a:ext cx="4718050" cy="3614738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Следы на снегу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0" y="543779"/>
            <a:ext cx="3615984" cy="5450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Кто расхаживал по снегу?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Догадайся-ка по следу!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4914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11773">
        <p:split orient="vert"/>
      </p:transition>
    </mc:Choice>
    <mc:Fallback>
      <p:transition spd="slow" advTm="117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Заяц- беляк и заяц-русак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2" y="685800"/>
            <a:ext cx="4817506" cy="3614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75056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6025">
        <p14:reveal/>
      </p:transition>
    </mc:Choice>
    <mc:Fallback>
      <p:transition spd="slow" advTm="160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Лиса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685928"/>
            <a:ext cx="5308471" cy="5308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2380735"/>
            <a:ext cx="4283204" cy="192033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Хвост пушистый, шерсть ярка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коварна, и хитра.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Знают звери все в лесу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Ярко-рыжую …(лису.)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56013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288"/>
    </mc:Choice>
    <mc:Fallback>
      <p:transition spd="slow" advTm="13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Волк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35676"/>
            <a:ext cx="6135475" cy="4081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 и ночь по лесу рыщет,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 и ночь добычу ищет.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Ходит-бродит волк молчком,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Уши серые-торчком.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896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460"/>
    </mc:Choice>
    <mc:Fallback>
      <p:transition spd="slow" advTm="1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8866" y="699654"/>
            <a:ext cx="3657600" cy="1371600"/>
          </a:xfrm>
        </p:spPr>
        <p:txBody>
          <a:bodyPr/>
          <a:lstStyle/>
          <a:p>
            <a:r>
              <a:rPr lang="ru-RU" b="1" dirty="0" smtClean="0"/>
              <a:t>Медведь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84352"/>
            <a:ext cx="5943600" cy="5111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Он зимой в берлоге спит,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Потихонечку храпит,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 проснется, ну реветь,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зовут его ?-…(Медведь)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77346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949"/>
    </mc:Choice>
    <mc:Fallback>
      <p:transition spd="slow" advTm="12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4" y="272566"/>
            <a:ext cx="10217785" cy="637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07" y="5159203"/>
            <a:ext cx="1476632" cy="10547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93" y="4055114"/>
            <a:ext cx="1360979" cy="18146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75" y="4429932"/>
            <a:ext cx="2378677" cy="17840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56" y="3180919"/>
            <a:ext cx="2414453" cy="3222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175842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146"/>
    </mc:Choice>
    <mc:Fallback>
      <p:transition spd="slow" advTm="12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5|2.4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99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Презентация                     «Кто живет в лесу?»</vt:lpstr>
      <vt:lpstr>Следы на снегу</vt:lpstr>
      <vt:lpstr>Заяц- беляк и заяц-русак</vt:lpstr>
      <vt:lpstr>Лиса</vt:lpstr>
      <vt:lpstr>Волк</vt:lpstr>
      <vt:lpstr>Медведь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Жители леса</dc:title>
  <dc:creator>Димон</dc:creator>
  <cp:lastModifiedBy>RePack by SPecialiST</cp:lastModifiedBy>
  <cp:revision>30</cp:revision>
  <dcterms:created xsi:type="dcterms:W3CDTF">2015-01-14T11:24:42Z</dcterms:created>
  <dcterms:modified xsi:type="dcterms:W3CDTF">2016-03-10T13:49:50Z</dcterms:modified>
</cp:coreProperties>
</file>