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9" r:id="rId3"/>
    <p:sldId id="277" r:id="rId4"/>
    <p:sldId id="257" r:id="rId5"/>
    <p:sldId id="258" r:id="rId6"/>
    <p:sldId id="259" r:id="rId7"/>
    <p:sldId id="260" r:id="rId8"/>
    <p:sldId id="261" r:id="rId9"/>
    <p:sldId id="262" r:id="rId10"/>
    <p:sldId id="284" r:id="rId11"/>
    <p:sldId id="263" r:id="rId12"/>
    <p:sldId id="274" r:id="rId13"/>
    <p:sldId id="292" r:id="rId14"/>
    <p:sldId id="294" r:id="rId15"/>
    <p:sldId id="264" r:id="rId16"/>
    <p:sldId id="282" r:id="rId17"/>
    <p:sldId id="288" r:id="rId18"/>
    <p:sldId id="286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CE18-DB3E-42BD-8DF6-25352B9A86B7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7C39-AE13-41B4-9790-68AD6D9E9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CE18-DB3E-42BD-8DF6-25352B9A86B7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7C39-AE13-41B4-9790-68AD6D9E9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CE18-DB3E-42BD-8DF6-25352B9A86B7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7C39-AE13-41B4-9790-68AD6D9E9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CE18-DB3E-42BD-8DF6-25352B9A86B7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7C39-AE13-41B4-9790-68AD6D9E9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CE18-DB3E-42BD-8DF6-25352B9A86B7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7C39-AE13-41B4-9790-68AD6D9E9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CE18-DB3E-42BD-8DF6-25352B9A86B7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7C39-AE13-41B4-9790-68AD6D9E9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CE18-DB3E-42BD-8DF6-25352B9A86B7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7C39-AE13-41B4-9790-68AD6D9E9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CE18-DB3E-42BD-8DF6-25352B9A86B7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7C39-AE13-41B4-9790-68AD6D9E9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CE18-DB3E-42BD-8DF6-25352B9A86B7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7C39-AE13-41B4-9790-68AD6D9E9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CE18-DB3E-42BD-8DF6-25352B9A86B7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7C39-AE13-41B4-9790-68AD6D9E9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CE18-DB3E-42BD-8DF6-25352B9A86B7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717C39-AE13-41B4-9790-68AD6D9E97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B8CE18-DB3E-42BD-8DF6-25352B9A86B7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717C39-AE13-41B4-9790-68AD6D9E977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44824"/>
            <a:ext cx="7851648" cy="2160240"/>
          </a:xfrm>
        </p:spPr>
        <p:txBody>
          <a:bodyPr>
            <a:normAutofit fontScale="90000"/>
          </a:bodyPr>
          <a:lstStyle/>
          <a:p>
            <a:r>
              <a:rPr lang="ru-RU" sz="7200" dirty="0" smtClean="0"/>
              <a:t>Мой любимый город Азнакаево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DSC0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000107"/>
            <a:ext cx="3857652" cy="2762169"/>
          </a:xfrm>
          <a:prstGeom prst="rect">
            <a:avLst/>
          </a:prstGeom>
        </p:spPr>
      </p:pic>
      <p:pic>
        <p:nvPicPr>
          <p:cNvPr id="3" name="Содержимое 6" descr="чатыр тау аре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000504"/>
            <a:ext cx="4040188" cy="2687146"/>
          </a:xfrm>
          <a:prstGeom prst="rect">
            <a:avLst/>
          </a:prstGeom>
        </p:spPr>
      </p:pic>
      <p:pic>
        <p:nvPicPr>
          <p:cNvPr id="4" name="Содержимое 4" descr="ледовый.jpg"/>
          <p:cNvPicPr>
            <a:picLocks noChangeAspect="1"/>
          </p:cNvPicPr>
          <p:nvPr/>
        </p:nvPicPr>
        <p:blipFill>
          <a:blip r:embed="rId4"/>
          <a:srcRect l="3538" t="23585" r="9787"/>
          <a:stretch>
            <a:fillRect/>
          </a:stretch>
        </p:blipFill>
        <p:spPr>
          <a:xfrm>
            <a:off x="4786314" y="1000108"/>
            <a:ext cx="4000528" cy="2645223"/>
          </a:xfrm>
          <a:prstGeom prst="rect">
            <a:avLst/>
          </a:prstGeom>
        </p:spPr>
      </p:pic>
      <p:pic>
        <p:nvPicPr>
          <p:cNvPr id="5" name="Содержимое 11" descr="юбилейный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3857628"/>
            <a:ext cx="4113213" cy="2742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Люди- главное богатство района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16 241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азнакаевцев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ушли защищать нашу Родину. И более половины - 8 192  из них не вернулись на свою землю. За доблесть и мужество четверо наших земляков удостоены высокого звания Героя Советского Союза:</a:t>
            </a:r>
          </a:p>
          <a:p>
            <a:pPr font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лейтенант Валиев Акрам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Искандарович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1924 г.р.;</a:t>
            </a:r>
          </a:p>
          <a:p>
            <a:pPr font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рядовой Манаков Петр Захарович, 1915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г.р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рядовой Никитин Иван Моисеевич, 1892 г.р.;</a:t>
            </a:r>
          </a:p>
          <a:p>
            <a:pPr font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рядовой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Аглетдинов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Файзулла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Хазиевич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1915 г.р.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04088"/>
            <a:ext cx="8643998" cy="1143000"/>
          </a:xfrm>
        </p:spPr>
        <p:txBody>
          <a:bodyPr>
            <a:normAutofit/>
          </a:bodyPr>
          <a:lstStyle/>
          <a:p>
            <a:r>
              <a:rPr lang="ru-RU" sz="4400" b="1" i="1" dirty="0" smtClean="0"/>
              <a:t>Люди- главное богатство района.</a:t>
            </a:r>
            <a:endParaRPr lang="ru-RU" sz="4400" dirty="0"/>
          </a:p>
        </p:txBody>
      </p:sp>
      <p:pic>
        <p:nvPicPr>
          <p:cNvPr id="5" name="Содержимое 4" descr="люди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643182"/>
            <a:ext cx="4071966" cy="3000396"/>
          </a:xfrm>
        </p:spPr>
      </p:pic>
      <p:pic>
        <p:nvPicPr>
          <p:cNvPr id="6" name="Содержимое 5" descr="социалист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r>
              <a:rPr lang="ru-RU" sz="4200" b="1" i="1" dirty="0" smtClean="0"/>
              <a:t>Достопримечательности города.</a:t>
            </a:r>
            <a:endParaRPr lang="ru-RU" sz="4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686800" cy="46815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Азнакаево есть множество памятников культуры.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«Вечный огонь» на площади Победы.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Аллея героев.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Памятник жертвам репрессий. 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Парк им.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Ишкаева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Р. К.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Тарсус-Парк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Цветомузыкальный фонтан на площади Татарстана.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Парк Победы.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детский пар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785794"/>
            <a:ext cx="3750495" cy="2500330"/>
          </a:xfrm>
          <a:prstGeom prst="rect">
            <a:avLst/>
          </a:prstGeom>
        </p:spPr>
      </p:pic>
      <p:pic>
        <p:nvPicPr>
          <p:cNvPr id="3" name="Содержимое 5" descr="тан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4357694"/>
            <a:ext cx="3143240" cy="2357430"/>
          </a:xfrm>
          <a:prstGeom prst="rect">
            <a:avLst/>
          </a:prstGeom>
        </p:spPr>
      </p:pic>
      <p:pic>
        <p:nvPicPr>
          <p:cNvPr id="4" name="Содержимое 10" descr="фонтан.jpg"/>
          <p:cNvPicPr>
            <a:picLocks noChangeAspect="1"/>
          </p:cNvPicPr>
          <p:nvPr/>
        </p:nvPicPr>
        <p:blipFill>
          <a:blip r:embed="rId4"/>
          <a:srcRect l="22536" t="12875" r="13381" b="9005"/>
          <a:stretch>
            <a:fillRect/>
          </a:stretch>
        </p:blipFill>
        <p:spPr>
          <a:xfrm>
            <a:off x="4857752" y="785794"/>
            <a:ext cx="3786213" cy="2596261"/>
          </a:xfrm>
          <a:prstGeom prst="rect">
            <a:avLst/>
          </a:prstGeom>
        </p:spPr>
      </p:pic>
      <p:pic>
        <p:nvPicPr>
          <p:cNvPr id="5" name="Содержимое 8" descr="парк победы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4429132"/>
            <a:ext cx="3271325" cy="2286016"/>
          </a:xfrm>
          <a:prstGeom prst="rect">
            <a:avLst/>
          </a:prstGeom>
        </p:spPr>
      </p:pic>
      <p:pic>
        <p:nvPicPr>
          <p:cNvPr id="7" name="Рисунок 6" descr="54787023.jpg"/>
          <p:cNvPicPr>
            <a:picLocks noChangeAspect="1"/>
          </p:cNvPicPr>
          <p:nvPr/>
        </p:nvPicPr>
        <p:blipFill>
          <a:blip r:embed="rId6"/>
          <a:srcRect t="19355" r="2223"/>
          <a:stretch>
            <a:fillRect/>
          </a:stretch>
        </p:blipFill>
        <p:spPr>
          <a:xfrm>
            <a:off x="2571736" y="3357562"/>
            <a:ext cx="3143240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Отдых, туризм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786874" cy="51816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 </a:t>
            </a:r>
            <a:r>
              <a:rPr lang="ru-RU" sz="2700" dirty="0" smtClean="0"/>
              <a:t>Целительные родниковые источники с живописными прудами и красивейшими речками Ик, </a:t>
            </a:r>
            <a:r>
              <a:rPr lang="ru-RU" sz="2700" dirty="0" err="1" smtClean="0"/>
              <a:t>Старле</a:t>
            </a:r>
            <a:r>
              <a:rPr lang="ru-RU" sz="2700" dirty="0" smtClean="0"/>
              <a:t> и </a:t>
            </a:r>
            <a:r>
              <a:rPr lang="ru-RU" sz="2700" dirty="0" err="1" smtClean="0"/>
              <a:t>Манауз</a:t>
            </a:r>
            <a:r>
              <a:rPr lang="ru-RU" sz="2700" dirty="0" smtClean="0"/>
              <a:t>  привлекают внимание гостей </a:t>
            </a:r>
            <a:r>
              <a:rPr lang="ru-RU" sz="2700" dirty="0" err="1" smtClean="0"/>
              <a:t>Азнакаевского</a:t>
            </a:r>
            <a:r>
              <a:rPr lang="ru-RU" sz="2700" dirty="0" smtClean="0"/>
              <a:t> района, а смешанные леса стали любимым местом отдыха многих жителей города и района.</a:t>
            </a:r>
          </a:p>
          <a:p>
            <a:r>
              <a:rPr lang="ru-RU" sz="2700" dirty="0" smtClean="0"/>
              <a:t>Ежегодно в загородных оздоровительных лагерях «Березка», «</a:t>
            </a:r>
            <a:r>
              <a:rPr lang="ru-RU" sz="2700" dirty="0" err="1" smtClean="0"/>
              <a:t>Ак</a:t>
            </a:r>
            <a:r>
              <a:rPr lang="ru-RU" sz="2700" dirty="0" smtClean="0"/>
              <a:t> </a:t>
            </a:r>
            <a:r>
              <a:rPr lang="ru-RU" sz="2700" dirty="0" err="1" smtClean="0"/>
              <a:t>чишма</a:t>
            </a:r>
            <a:r>
              <a:rPr lang="ru-RU" sz="2700" dirty="0" smtClean="0"/>
              <a:t>», «Орленок», «Солнышко» отдыхают более тысячи юных </a:t>
            </a:r>
            <a:r>
              <a:rPr lang="ru-RU" sz="2700" dirty="0" err="1" smtClean="0"/>
              <a:t>Азнакаевцев</a:t>
            </a:r>
            <a:r>
              <a:rPr lang="ru-RU" sz="2700" dirty="0" smtClean="0"/>
              <a:t>.</a:t>
            </a:r>
          </a:p>
          <a:p>
            <a:r>
              <a:rPr lang="ru-RU" sz="2700" dirty="0" smtClean="0"/>
              <a:t> Природа </a:t>
            </a:r>
            <a:r>
              <a:rPr lang="ru-RU" sz="2700" dirty="0" err="1" smtClean="0"/>
              <a:t>Азнакаевского</a:t>
            </a:r>
            <a:r>
              <a:rPr lang="ru-RU" sz="2700" dirty="0" smtClean="0"/>
              <a:t> района прекрасное место для отдыха и туризма.  Самой крупной охраняемой природной территорией в </a:t>
            </a:r>
            <a:r>
              <a:rPr lang="ru-RU" sz="2700" dirty="0" err="1" smtClean="0"/>
              <a:t>Азнакаевском</a:t>
            </a:r>
            <a:r>
              <a:rPr lang="ru-RU" sz="2700" dirty="0" smtClean="0"/>
              <a:t> районе является государственный природный заказник регионального значения комплексного профиля  «</a:t>
            </a:r>
            <a:r>
              <a:rPr lang="ru-RU" sz="2700" dirty="0" err="1" smtClean="0"/>
              <a:t>Чатыр-Тау</a:t>
            </a:r>
            <a:r>
              <a:rPr lang="ru-RU" sz="2700" dirty="0" smtClean="0"/>
              <a:t>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берез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71546"/>
            <a:ext cx="4191000" cy="2768600"/>
          </a:xfrm>
          <a:prstGeom prst="rect">
            <a:avLst/>
          </a:prstGeom>
        </p:spPr>
      </p:pic>
      <p:pic>
        <p:nvPicPr>
          <p:cNvPr id="3" name="Содержимое 3" descr="орленок.jpg"/>
          <p:cNvPicPr>
            <a:picLocks noChangeAspect="1"/>
          </p:cNvPicPr>
          <p:nvPr/>
        </p:nvPicPr>
        <p:blipFill>
          <a:blip r:embed="rId3"/>
          <a:srcRect r="3804" b="8695"/>
          <a:stretch>
            <a:fillRect/>
          </a:stretch>
        </p:blipFill>
        <p:spPr>
          <a:xfrm>
            <a:off x="4643438" y="928670"/>
            <a:ext cx="4214842" cy="3000396"/>
          </a:xfrm>
          <a:prstGeom prst="rect">
            <a:avLst/>
          </a:prstGeom>
        </p:spPr>
      </p:pic>
      <p:pic>
        <p:nvPicPr>
          <p:cNvPr id="4" name="Содержимое 8" descr="солнышко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4000504"/>
            <a:ext cx="4000528" cy="2653684"/>
          </a:xfrm>
          <a:prstGeom prst="rect">
            <a:avLst/>
          </a:prstGeom>
        </p:spPr>
      </p:pic>
      <p:pic>
        <p:nvPicPr>
          <p:cNvPr id="5" name="Содержимое 6" descr="отдых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3929066"/>
            <a:ext cx="3957116" cy="2789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05800" cy="1143000"/>
          </a:xfrm>
        </p:spPr>
        <p:txBody>
          <a:bodyPr/>
          <a:lstStyle/>
          <a:p>
            <a:pPr algn="ctr"/>
            <a:r>
              <a:rPr lang="ru-RU" b="1" i="1" dirty="0" err="1" smtClean="0"/>
              <a:t>Чатыр-Тау</a:t>
            </a:r>
            <a:r>
              <a:rPr lang="ru-RU" b="1" i="1" dirty="0" smtClean="0"/>
              <a:t> 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428737"/>
            <a:ext cx="828680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Чатыр-Тау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принято считать самой высокой точкой Татарстана (334 м). Гора не гора, но всё же это довольно высокий, выделяющийся на фоне остальных, холм, которому повезло стать самым высоким в республике. Как следствие, с вершины горы открываются достаточно неплохие виды на окрестности. И хотя этого факта вполне достаточно, чтобы заинтересоваться этим местом, гора примечательна не только этим. Расположена она недалеко от города Азнакаево и пользуется популярностью как место отдыха и прогулок. На склонах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Чатыр-Тау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обитает довольно крупная колония сурков.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chatyr-T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142984"/>
            <a:ext cx="3425190" cy="2282190"/>
          </a:xfrm>
          <a:prstGeom prst="rect">
            <a:avLst/>
          </a:prstGeom>
        </p:spPr>
      </p:pic>
      <p:pic>
        <p:nvPicPr>
          <p:cNvPr id="3" name="Рисунок 2" descr="S7300285.JPG"/>
          <p:cNvPicPr>
            <a:picLocks noChangeAspect="1"/>
          </p:cNvPicPr>
          <p:nvPr/>
        </p:nvPicPr>
        <p:blipFill>
          <a:blip r:embed="rId3" cstate="print"/>
          <a:srcRect l="2867" r="24283" b="17486"/>
          <a:stretch>
            <a:fillRect/>
          </a:stretch>
        </p:blipFill>
        <p:spPr>
          <a:xfrm>
            <a:off x="5072066" y="928670"/>
            <a:ext cx="3429024" cy="2428892"/>
          </a:xfrm>
          <a:prstGeom prst="rect">
            <a:avLst/>
          </a:prstGeom>
        </p:spPr>
      </p:pic>
      <p:pic>
        <p:nvPicPr>
          <p:cNvPr id="4" name="Содержимое 16" descr="тау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190820"/>
            <a:ext cx="2786082" cy="2169204"/>
          </a:xfrm>
          <a:prstGeom prst="rect">
            <a:avLst/>
          </a:prstGeom>
        </p:spPr>
      </p:pic>
      <p:pic>
        <p:nvPicPr>
          <p:cNvPr id="5" name="Рисунок 4" descr="тау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64" y="3429000"/>
            <a:ext cx="2927041" cy="1950275"/>
          </a:xfrm>
          <a:prstGeom prst="rect">
            <a:avLst/>
          </a:prstGeom>
        </p:spPr>
      </p:pic>
      <p:pic>
        <p:nvPicPr>
          <p:cNvPr id="6" name="Рисунок 5" descr="тау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77727" y="4429132"/>
            <a:ext cx="2980553" cy="2189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чатыр та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51441" cy="6938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/>
          <a:lstStyle/>
          <a:p>
            <a:pPr algn="ctr"/>
            <a:r>
              <a:rPr lang="ru-RU" b="1" i="1" dirty="0" smtClean="0"/>
              <a:t>История возникновения.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86874" cy="4967302"/>
          </a:xfrm>
        </p:spPr>
        <p:txBody>
          <a:bodyPr>
            <a:normAutofit fontScale="92500" lnSpcReduction="1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Предположительно, происхождение названия — по имени первого человека, поселившегося в этих местах.   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Азнакай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— персидско-тюркское имя, образованное путем присоединения к слову «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азна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» ~ «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атна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» (в значении «пятница» — священный день у мусульман) уменьшительно-ласкательного аффикса -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кай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 1795 году были учтены 24 башкира мужского пола и 324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тептяря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проживавших 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«по договору с </a:t>
            </a:r>
            <a:r>
              <a:rPr lang="ru-RU" sz="2700" i="1" dirty="0" err="1" smtClean="0">
                <a:latin typeface="Times New Roman" pitchFamily="18" charset="0"/>
                <a:cs typeface="Times New Roman" pitchFamily="18" charset="0"/>
              </a:rPr>
              <a:t>башкирцами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700" i="1" dirty="0" err="1" smtClean="0">
                <a:latin typeface="Times New Roman" pitchFamily="18" charset="0"/>
                <a:cs typeface="Times New Roman" pitchFamily="18" charset="0"/>
              </a:rPr>
              <a:t>Юрмийской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 волости 1743 года»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 1834 году зафиксированы 33 башкира-собственника земель в составе 3-й юрты XII башкирского кантона. В 1859 году при 213 дворах были учтены 1 103 казённых крестьянина и башкира.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14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Мой родной край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8858312" cy="4752988"/>
          </a:xfrm>
        </p:spPr>
        <p:txBody>
          <a:bodyPr>
            <a:normAutofit fontScale="92500"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Азнакаевский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муниципальный  район расположен на юго-востоке Республики Татарстан.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Занимает по площади пятое место после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Альметьевского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Лаишевского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Мамадышского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Нурлатского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районов.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Азнакаевский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район образован 20 октября 1931 года.</a:t>
            </a:r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Упразднен 1 февраля 1963 года. Территория передана  в состав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Альметьевского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района. В его составе 7 августа 1963 года образован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Азнакаевский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промышленный район. Район восстановлен 12 января 1965 года.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Общая численность жителей в районе – 63 544 человек, в городе Азнакаево – 43 952 человек, 19592 человек </a:t>
            </a:r>
            <a:r>
              <a:rPr lang="ru-RU" sz="2800" dirty="0" smtClean="0"/>
              <a:t>в селах.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Промышленность.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501122" cy="4714908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Азнакаевская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площадь – часть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Ромашкинского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месторождения нефти. Промышленная нефть получена в октябре 1950 г. Промышленные предприятия района сосредоточены в основном в городе Азнакаево. Развита нефтегазодобывающая промышленность . Есть предприятия машиностроения и металлообработки, пищевой  промышленности,                                          легкой  промышленности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6" descr="промышленност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3857628"/>
            <a:ext cx="3571900" cy="2853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Сельское хозяйство.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Одним из важнейших разделов стратегии развития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Азнакаевского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района является сельское хозяйство, которое ориентировано на отрасли животноводства – молочно-мясное скотоводство, так же возделываются пшеница, рожь, ячмень, гречиха, горох.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5" name="Содержимое 7" descr="0025-025-KHozjajstvo-Ross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9066"/>
            <a:ext cx="3008528" cy="2714644"/>
          </a:xfrm>
          <a:prstGeom prst="rect">
            <a:avLst/>
          </a:prstGeom>
        </p:spPr>
      </p:pic>
      <p:pic>
        <p:nvPicPr>
          <p:cNvPr id="6" name="Содержимое 11" descr="SH_kol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4286256"/>
            <a:ext cx="3047989" cy="2285992"/>
          </a:xfrm>
          <a:prstGeom prst="rect">
            <a:avLst/>
          </a:prstGeom>
        </p:spPr>
      </p:pic>
      <p:pic>
        <p:nvPicPr>
          <p:cNvPr id="7" name="Содержимое 9" descr="imgpreviewUQGCZXW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4000504"/>
            <a:ext cx="2947400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40108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  </a:t>
            </a:r>
            <a:r>
              <a:rPr lang="ru-RU" b="1" i="1" dirty="0" smtClean="0"/>
              <a:t>Образование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253054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Главной задачей образовательной политики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Азнакаевского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муниципального района является обеспечение современного качества образования, подготовка гармонично развитой личности, сохранение и укрепление физического и духовного здоровья ребенка.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Содержимое 4" descr="обра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4643446"/>
            <a:ext cx="3096170" cy="2071702"/>
          </a:xfrm>
          <a:prstGeom prst="rect">
            <a:avLst/>
          </a:prstGeom>
        </p:spPr>
      </p:pic>
      <p:pic>
        <p:nvPicPr>
          <p:cNvPr id="5" name="Содержимое 13" descr="31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4000504"/>
            <a:ext cx="2857520" cy="2301891"/>
          </a:xfrm>
          <a:prstGeom prst="rect">
            <a:avLst/>
          </a:prstGeom>
        </p:spPr>
      </p:pic>
      <p:pic>
        <p:nvPicPr>
          <p:cNvPr id="6" name="Содержимое 4" descr="3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4214818"/>
            <a:ext cx="2761782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Культура 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8858312" cy="496730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Азнакаевском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районе и г. Азнакаево функционируют 40 сельских Домов культуры, 4 сельских клуба, районно-городской Дворец культуры,  ДК им. Ю.А. Гагарина в п.г.т. Актюбинский, 33 библиотек, 2 детских  школ искусств,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Тумутукская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детская музыкальная школа, 11 народных коллективов народного художественного творчества. 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Содержимое 3" descr="дом культур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279" y="3857628"/>
            <a:ext cx="4270953" cy="2839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Спорт 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501122" cy="503874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Работают водно-оздоровительный комплекс «Дельфин», спортивный комплекс «Юбилейный», лыжная база, ледовый дворец спорта «Алтын </a:t>
            </a:r>
            <a:r>
              <a:rPr lang="ru-RU" sz="3200" dirty="0" err="1" smtClean="0"/>
              <a:t>алка</a:t>
            </a:r>
            <a:r>
              <a:rPr lang="ru-RU" sz="3200" dirty="0" smtClean="0"/>
              <a:t>», муниципальное образовательное учреждение дополнительного образования детей «Детско-юношеская спортивная школа «Лидер», 11 хоккейных клубов, школа боевых искусств «</a:t>
            </a:r>
            <a:r>
              <a:rPr lang="ru-RU" sz="3200" dirty="0" err="1" smtClean="0"/>
              <a:t>Бусидо</a:t>
            </a:r>
            <a:r>
              <a:rPr lang="ru-RU" sz="3200" dirty="0" smtClean="0"/>
              <a:t>».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290</Words>
  <Application>Microsoft Office PowerPoint</Application>
  <PresentationFormat>Экран (4:3)</PresentationFormat>
  <Paragraphs>49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Мой любимый город Азнакаево</vt:lpstr>
      <vt:lpstr>История возникновения.</vt:lpstr>
      <vt:lpstr>Презентация PowerPoint</vt:lpstr>
      <vt:lpstr>Мой родной край.</vt:lpstr>
      <vt:lpstr>Промышленность.</vt:lpstr>
      <vt:lpstr>Сельское хозяйство.</vt:lpstr>
      <vt:lpstr>  Образование </vt:lpstr>
      <vt:lpstr>Культура </vt:lpstr>
      <vt:lpstr>Спорт </vt:lpstr>
      <vt:lpstr>Презентация PowerPoint</vt:lpstr>
      <vt:lpstr>Люди- главное богатство района.</vt:lpstr>
      <vt:lpstr>Люди- главное богатство района.</vt:lpstr>
      <vt:lpstr>Достопримечательности города.</vt:lpstr>
      <vt:lpstr>Презентация PowerPoint</vt:lpstr>
      <vt:lpstr>Отдых, туризм</vt:lpstr>
      <vt:lpstr>Презентация PowerPoint</vt:lpstr>
      <vt:lpstr>Чатыр-Тау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родной край</dc:title>
  <dc:creator>User</dc:creator>
  <cp:lastModifiedBy>User</cp:lastModifiedBy>
  <cp:revision>37</cp:revision>
  <dcterms:created xsi:type="dcterms:W3CDTF">2015-11-21T12:46:58Z</dcterms:created>
  <dcterms:modified xsi:type="dcterms:W3CDTF">2015-11-27T20:12:25Z</dcterms:modified>
</cp:coreProperties>
</file>